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30"/>
  </p:notesMasterIdLst>
  <p:sldIdLst>
    <p:sldId id="256" r:id="rId2"/>
    <p:sldId id="258" r:id="rId3"/>
    <p:sldId id="259" r:id="rId4"/>
    <p:sldId id="260" r:id="rId5"/>
    <p:sldId id="261" r:id="rId6"/>
    <p:sldId id="280" r:id="rId7"/>
    <p:sldId id="281" r:id="rId8"/>
    <p:sldId id="263" r:id="rId9"/>
    <p:sldId id="282" r:id="rId10"/>
    <p:sldId id="264" r:id="rId11"/>
    <p:sldId id="262" r:id="rId12"/>
    <p:sldId id="265" r:id="rId13"/>
    <p:sldId id="266" r:id="rId14"/>
    <p:sldId id="283" r:id="rId15"/>
    <p:sldId id="267" r:id="rId16"/>
    <p:sldId id="269" r:id="rId17"/>
    <p:sldId id="270" r:id="rId18"/>
    <p:sldId id="271" r:id="rId19"/>
    <p:sldId id="285" r:id="rId20"/>
    <p:sldId id="268" r:id="rId21"/>
    <p:sldId id="278" r:id="rId22"/>
    <p:sldId id="272" r:id="rId23"/>
    <p:sldId id="273" r:id="rId24"/>
    <p:sldId id="279" r:id="rId25"/>
    <p:sldId id="274" r:id="rId26"/>
    <p:sldId id="275" r:id="rId27"/>
    <p:sldId id="277"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BC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26" autoAdjust="0"/>
  </p:normalViewPr>
  <p:slideViewPr>
    <p:cSldViewPr snapToGrid="0">
      <p:cViewPr varScale="1">
        <p:scale>
          <a:sx n="83" d="100"/>
          <a:sy n="83" d="100"/>
        </p:scale>
        <p:origin x="65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dima Yapa" userId="d2f8c413-33a5-4bd9-94b4-c199df1f4177" providerId="ADAL" clId="{87980586-F238-480C-828A-EA6BAB651EFE}"/>
    <pc:docChg chg="custSel modSld">
      <pc:chgData name="Chandima Yapa" userId="d2f8c413-33a5-4bd9-94b4-c199df1f4177" providerId="ADAL" clId="{87980586-F238-480C-828A-EA6BAB651EFE}" dt="2022-06-27T04:03:04.712" v="17" actId="1076"/>
      <pc:docMkLst>
        <pc:docMk/>
      </pc:docMkLst>
      <pc:sldChg chg="delSp modSp mod">
        <pc:chgData name="Chandima Yapa" userId="d2f8c413-33a5-4bd9-94b4-c199df1f4177" providerId="ADAL" clId="{87980586-F238-480C-828A-EA6BAB651EFE}" dt="2022-06-27T04:00:44.736" v="3" actId="255"/>
        <pc:sldMkLst>
          <pc:docMk/>
          <pc:sldMk cId="3933461332" sldId="280"/>
        </pc:sldMkLst>
        <pc:spChg chg="mod">
          <ac:chgData name="Chandima Yapa" userId="d2f8c413-33a5-4bd9-94b4-c199df1f4177" providerId="ADAL" clId="{87980586-F238-480C-828A-EA6BAB651EFE}" dt="2022-06-27T04:00:44.736" v="3" actId="255"/>
          <ac:spMkLst>
            <pc:docMk/>
            <pc:sldMk cId="3933461332" sldId="280"/>
            <ac:spMk id="3" creationId="{E50BFED3-CDFA-4DDB-8E39-30A6192945F7}"/>
          </ac:spMkLst>
        </pc:spChg>
        <pc:spChg chg="del">
          <ac:chgData name="Chandima Yapa" userId="d2f8c413-33a5-4bd9-94b4-c199df1f4177" providerId="ADAL" clId="{87980586-F238-480C-828A-EA6BAB651EFE}" dt="2022-06-27T04:00:24.715" v="0" actId="478"/>
          <ac:spMkLst>
            <pc:docMk/>
            <pc:sldMk cId="3933461332" sldId="280"/>
            <ac:spMk id="5" creationId="{3711E3CB-A2EE-4BD7-9AEB-B9C7677DB047}"/>
          </ac:spMkLst>
        </pc:spChg>
        <pc:picChg chg="del">
          <ac:chgData name="Chandima Yapa" userId="d2f8c413-33a5-4bd9-94b4-c199df1f4177" providerId="ADAL" clId="{87980586-F238-480C-828A-EA6BAB651EFE}" dt="2022-06-27T04:00:27.088" v="1" actId="478"/>
          <ac:picMkLst>
            <pc:docMk/>
            <pc:sldMk cId="3933461332" sldId="280"/>
            <ac:picMk id="7" creationId="{1B744B24-F776-4071-82AC-E57DC67C2E57}"/>
          </ac:picMkLst>
        </pc:picChg>
      </pc:sldChg>
      <pc:sldChg chg="addSp delSp modSp mod">
        <pc:chgData name="Chandima Yapa" userId="d2f8c413-33a5-4bd9-94b4-c199df1f4177" providerId="ADAL" clId="{87980586-F238-480C-828A-EA6BAB651EFE}" dt="2022-06-27T04:01:02.101" v="7" actId="1076"/>
        <pc:sldMkLst>
          <pc:docMk/>
          <pc:sldMk cId="3228102475" sldId="281"/>
        </pc:sldMkLst>
        <pc:spChg chg="mod">
          <ac:chgData name="Chandima Yapa" userId="d2f8c413-33a5-4bd9-94b4-c199df1f4177" providerId="ADAL" clId="{87980586-F238-480C-828A-EA6BAB651EFE}" dt="2022-06-27T04:01:02.101" v="7" actId="1076"/>
          <ac:spMkLst>
            <pc:docMk/>
            <pc:sldMk cId="3228102475" sldId="281"/>
            <ac:spMk id="2" creationId="{987CDBE3-C21D-428D-92E9-2BDDC3D495BD}"/>
          </ac:spMkLst>
        </pc:spChg>
        <pc:spChg chg="del">
          <ac:chgData name="Chandima Yapa" userId="d2f8c413-33a5-4bd9-94b4-c199df1f4177" providerId="ADAL" clId="{87980586-F238-480C-828A-EA6BAB651EFE}" dt="2022-06-27T04:00:52.575" v="4" actId="478"/>
          <ac:spMkLst>
            <pc:docMk/>
            <pc:sldMk cId="3228102475" sldId="281"/>
            <ac:spMk id="3" creationId="{C6B1B38B-475D-4620-AA4C-103E75FCBD65}"/>
          </ac:spMkLst>
        </pc:spChg>
        <pc:spChg chg="add del mod">
          <ac:chgData name="Chandima Yapa" userId="d2f8c413-33a5-4bd9-94b4-c199df1f4177" providerId="ADAL" clId="{87980586-F238-480C-828A-EA6BAB651EFE}" dt="2022-06-27T04:00:56.674" v="5" actId="478"/>
          <ac:spMkLst>
            <pc:docMk/>
            <pc:sldMk cId="3228102475" sldId="281"/>
            <ac:spMk id="6" creationId="{4957FA68-95F0-BEA9-EEF2-FC945EF16FC9}"/>
          </ac:spMkLst>
        </pc:spChg>
        <pc:picChg chg="del">
          <ac:chgData name="Chandima Yapa" userId="d2f8c413-33a5-4bd9-94b4-c199df1f4177" providerId="ADAL" clId="{87980586-F238-480C-828A-EA6BAB651EFE}" dt="2022-06-27T04:00:58.392" v="6" actId="478"/>
          <ac:picMkLst>
            <pc:docMk/>
            <pc:sldMk cId="3228102475" sldId="281"/>
            <ac:picMk id="5" creationId="{44592288-95A0-408A-BEF3-E2EBD4024D42}"/>
          </ac:picMkLst>
        </pc:picChg>
      </pc:sldChg>
      <pc:sldChg chg="addSp delSp modSp mod">
        <pc:chgData name="Chandima Yapa" userId="d2f8c413-33a5-4bd9-94b4-c199df1f4177" providerId="ADAL" clId="{87980586-F238-480C-828A-EA6BAB651EFE}" dt="2022-06-27T04:01:24.037" v="11" actId="1076"/>
        <pc:sldMkLst>
          <pc:docMk/>
          <pc:sldMk cId="443300142" sldId="282"/>
        </pc:sldMkLst>
        <pc:spChg chg="mod">
          <ac:chgData name="Chandima Yapa" userId="d2f8c413-33a5-4bd9-94b4-c199df1f4177" providerId="ADAL" clId="{87980586-F238-480C-828A-EA6BAB651EFE}" dt="2022-06-27T04:01:24.037" v="11" actId="1076"/>
          <ac:spMkLst>
            <pc:docMk/>
            <pc:sldMk cId="443300142" sldId="282"/>
            <ac:spMk id="2" creationId="{987CDBE3-C21D-428D-92E9-2BDDC3D495BD}"/>
          </ac:spMkLst>
        </pc:spChg>
        <pc:spChg chg="del">
          <ac:chgData name="Chandima Yapa" userId="d2f8c413-33a5-4bd9-94b4-c199df1f4177" providerId="ADAL" clId="{87980586-F238-480C-828A-EA6BAB651EFE}" dt="2022-06-27T04:01:14.745" v="8" actId="478"/>
          <ac:spMkLst>
            <pc:docMk/>
            <pc:sldMk cId="443300142" sldId="282"/>
            <ac:spMk id="3" creationId="{C6B1B38B-475D-4620-AA4C-103E75FCBD65}"/>
          </ac:spMkLst>
        </pc:spChg>
        <pc:spChg chg="add del mod">
          <ac:chgData name="Chandima Yapa" userId="d2f8c413-33a5-4bd9-94b4-c199df1f4177" providerId="ADAL" clId="{87980586-F238-480C-828A-EA6BAB651EFE}" dt="2022-06-27T04:01:16.942" v="9" actId="478"/>
          <ac:spMkLst>
            <pc:docMk/>
            <pc:sldMk cId="443300142" sldId="282"/>
            <ac:spMk id="5" creationId="{CF678FCA-C9F2-E1F1-00B4-A97C1C4808B7}"/>
          </ac:spMkLst>
        </pc:spChg>
        <pc:picChg chg="del">
          <ac:chgData name="Chandima Yapa" userId="d2f8c413-33a5-4bd9-94b4-c199df1f4177" providerId="ADAL" clId="{87980586-F238-480C-828A-EA6BAB651EFE}" dt="2022-06-27T04:01:19.649" v="10" actId="478"/>
          <ac:picMkLst>
            <pc:docMk/>
            <pc:sldMk cId="443300142" sldId="282"/>
            <ac:picMk id="6" creationId="{FC726D38-0CD8-44B3-8B79-CFEE3CB0B1BE}"/>
          </ac:picMkLst>
        </pc:picChg>
      </pc:sldChg>
      <pc:sldChg chg="addSp delSp modSp mod">
        <pc:chgData name="Chandima Yapa" userId="d2f8c413-33a5-4bd9-94b4-c199df1f4177" providerId="ADAL" clId="{87980586-F238-480C-828A-EA6BAB651EFE}" dt="2022-06-27T04:01:54.127" v="14" actId="1076"/>
        <pc:sldMkLst>
          <pc:docMk/>
          <pc:sldMk cId="389339144" sldId="283"/>
        </pc:sldMkLst>
        <pc:spChg chg="mod">
          <ac:chgData name="Chandima Yapa" userId="d2f8c413-33a5-4bd9-94b4-c199df1f4177" providerId="ADAL" clId="{87980586-F238-480C-828A-EA6BAB651EFE}" dt="2022-06-27T04:01:54.127" v="14" actId="1076"/>
          <ac:spMkLst>
            <pc:docMk/>
            <pc:sldMk cId="389339144" sldId="283"/>
            <ac:spMk id="2" creationId="{CB78E6CC-B725-4DF4-84D4-8D6B1C351702}"/>
          </ac:spMkLst>
        </pc:spChg>
        <pc:spChg chg="del">
          <ac:chgData name="Chandima Yapa" userId="d2f8c413-33a5-4bd9-94b4-c199df1f4177" providerId="ADAL" clId="{87980586-F238-480C-828A-EA6BAB651EFE}" dt="2022-06-27T04:01:48.823" v="12" actId="478"/>
          <ac:spMkLst>
            <pc:docMk/>
            <pc:sldMk cId="389339144" sldId="283"/>
            <ac:spMk id="3" creationId="{6B0FE691-FC6B-49EC-A7A1-47B29CCFA797}"/>
          </ac:spMkLst>
        </pc:spChg>
        <pc:spChg chg="add del mod">
          <ac:chgData name="Chandima Yapa" userId="d2f8c413-33a5-4bd9-94b4-c199df1f4177" providerId="ADAL" clId="{87980586-F238-480C-828A-EA6BAB651EFE}" dt="2022-06-27T04:01:50.706" v="13" actId="478"/>
          <ac:spMkLst>
            <pc:docMk/>
            <pc:sldMk cId="389339144" sldId="283"/>
            <ac:spMk id="5" creationId="{CA57D12D-EC4C-EDF2-CA36-D600C1BA1984}"/>
          </ac:spMkLst>
        </pc:spChg>
      </pc:sldChg>
      <pc:sldChg chg="addSp delSp modSp mod">
        <pc:chgData name="Chandima Yapa" userId="d2f8c413-33a5-4bd9-94b4-c199df1f4177" providerId="ADAL" clId="{87980586-F238-480C-828A-EA6BAB651EFE}" dt="2022-06-27T04:03:04.712" v="17" actId="1076"/>
        <pc:sldMkLst>
          <pc:docMk/>
          <pc:sldMk cId="768706957" sldId="285"/>
        </pc:sldMkLst>
        <pc:spChg chg="mod">
          <ac:chgData name="Chandima Yapa" userId="d2f8c413-33a5-4bd9-94b4-c199df1f4177" providerId="ADAL" clId="{87980586-F238-480C-828A-EA6BAB651EFE}" dt="2022-06-27T04:03:04.712" v="17" actId="1076"/>
          <ac:spMkLst>
            <pc:docMk/>
            <pc:sldMk cId="768706957" sldId="285"/>
            <ac:spMk id="2" creationId="{CB78E6CC-B725-4DF4-84D4-8D6B1C351702}"/>
          </ac:spMkLst>
        </pc:spChg>
        <pc:spChg chg="del">
          <ac:chgData name="Chandima Yapa" userId="d2f8c413-33a5-4bd9-94b4-c199df1f4177" providerId="ADAL" clId="{87980586-F238-480C-828A-EA6BAB651EFE}" dt="2022-06-27T04:02:53.838" v="15" actId="478"/>
          <ac:spMkLst>
            <pc:docMk/>
            <pc:sldMk cId="768706957" sldId="285"/>
            <ac:spMk id="3" creationId="{6B0FE691-FC6B-49EC-A7A1-47B29CCFA797}"/>
          </ac:spMkLst>
        </pc:spChg>
        <pc:spChg chg="add del mod">
          <ac:chgData name="Chandima Yapa" userId="d2f8c413-33a5-4bd9-94b4-c199df1f4177" providerId="ADAL" clId="{87980586-F238-480C-828A-EA6BAB651EFE}" dt="2022-06-27T04:03:00.354" v="16" actId="478"/>
          <ac:spMkLst>
            <pc:docMk/>
            <pc:sldMk cId="768706957" sldId="285"/>
            <ac:spMk id="5" creationId="{D78E6925-2A7D-A946-095A-E62A8C6CAC0C}"/>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ABADAF-7A88-48B1-A4AE-3E0A2D2A3BED}"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31ADE2B-4716-4670-AC7E-7848E6F03949}">
      <dgm:prSet/>
      <dgm:spPr/>
      <dgm:t>
        <a:bodyPr/>
        <a:lstStyle/>
        <a:p>
          <a:r>
            <a:rPr lang="en-US"/>
            <a:t>Better decision-making - lowering risks or costs​</a:t>
          </a:r>
        </a:p>
      </dgm:t>
    </dgm:pt>
    <dgm:pt modelId="{ED0790C7-9C6C-434A-BA78-1B20FCF6D4EA}" type="parTrans" cxnId="{9C8D7566-0FB9-4CFC-B67A-7A74D51546B8}">
      <dgm:prSet/>
      <dgm:spPr/>
      <dgm:t>
        <a:bodyPr/>
        <a:lstStyle/>
        <a:p>
          <a:endParaRPr lang="en-US"/>
        </a:p>
      </dgm:t>
    </dgm:pt>
    <dgm:pt modelId="{0E5F8516-9289-48F8-918F-6F2ABB7F607D}" type="sibTrans" cxnId="{9C8D7566-0FB9-4CFC-B67A-7A74D51546B8}">
      <dgm:prSet/>
      <dgm:spPr/>
      <dgm:t>
        <a:bodyPr/>
        <a:lstStyle/>
        <a:p>
          <a:endParaRPr lang="en-US"/>
        </a:p>
      </dgm:t>
    </dgm:pt>
    <dgm:pt modelId="{6AD08853-A842-4E8B-9309-7087C000C201}">
      <dgm:prSet/>
      <dgm:spPr/>
      <dgm:t>
        <a:bodyPr/>
        <a:lstStyle/>
        <a:p>
          <a:r>
            <a:rPr lang="en-US"/>
            <a:t>Identification of emerging issues - allowing prevention​</a:t>
          </a:r>
        </a:p>
      </dgm:t>
    </dgm:pt>
    <dgm:pt modelId="{12339C7C-2428-48B6-BD7B-CD27882080A5}" type="parTrans" cxnId="{D3102D99-59C9-4DFB-849D-03066C15FB04}">
      <dgm:prSet/>
      <dgm:spPr/>
      <dgm:t>
        <a:bodyPr/>
        <a:lstStyle/>
        <a:p>
          <a:endParaRPr lang="en-US"/>
        </a:p>
      </dgm:t>
    </dgm:pt>
    <dgm:pt modelId="{F0859047-6326-455E-B2E9-B4CCC1731F3B}" type="sibTrans" cxnId="{D3102D99-59C9-4DFB-849D-03066C15FB04}">
      <dgm:prSet/>
      <dgm:spPr/>
      <dgm:t>
        <a:bodyPr/>
        <a:lstStyle/>
        <a:p>
          <a:endParaRPr lang="en-US"/>
        </a:p>
      </dgm:t>
    </dgm:pt>
    <dgm:pt modelId="{FBAB78D4-2703-48C8-9D81-1D8B9E0F93FB}">
      <dgm:prSet/>
      <dgm:spPr/>
      <dgm:t>
        <a:bodyPr/>
        <a:lstStyle/>
        <a:p>
          <a:r>
            <a:rPr lang="en-US"/>
            <a:t>Identification of impacts - allowing corrective action when needed​</a:t>
          </a:r>
        </a:p>
      </dgm:t>
    </dgm:pt>
    <dgm:pt modelId="{709BF546-29D6-4159-B498-D4B9FAA06BE1}" type="parTrans" cxnId="{ABAE057A-26A7-402A-B783-5794C689A2F4}">
      <dgm:prSet/>
      <dgm:spPr/>
      <dgm:t>
        <a:bodyPr/>
        <a:lstStyle/>
        <a:p>
          <a:endParaRPr lang="en-US"/>
        </a:p>
      </dgm:t>
    </dgm:pt>
    <dgm:pt modelId="{8F1FC581-172E-413C-A340-FC8C787D6FDF}" type="sibTrans" cxnId="{ABAE057A-26A7-402A-B783-5794C689A2F4}">
      <dgm:prSet/>
      <dgm:spPr/>
      <dgm:t>
        <a:bodyPr/>
        <a:lstStyle/>
        <a:p>
          <a:endParaRPr lang="en-US"/>
        </a:p>
      </dgm:t>
    </dgm:pt>
    <dgm:pt modelId="{2291DA4E-5F94-44FD-8151-1F0897C16E8B}">
      <dgm:prSet/>
      <dgm:spPr/>
      <dgm:t>
        <a:bodyPr/>
        <a:lstStyle/>
        <a:p>
          <a:r>
            <a:rPr lang="en-US"/>
            <a:t>Performance measurement of the implementation of plans and management activities – evaluating progress in overall sustainable development​</a:t>
          </a:r>
        </a:p>
      </dgm:t>
    </dgm:pt>
    <dgm:pt modelId="{FD3AF384-B91B-41A9-9CD6-31385B6C3124}" type="parTrans" cxnId="{4F972974-7108-49B1-9334-A5A1957E32C4}">
      <dgm:prSet/>
      <dgm:spPr/>
      <dgm:t>
        <a:bodyPr/>
        <a:lstStyle/>
        <a:p>
          <a:endParaRPr lang="en-US"/>
        </a:p>
      </dgm:t>
    </dgm:pt>
    <dgm:pt modelId="{7056D817-42E2-41DF-AA54-C5FCFCB4F166}" type="sibTrans" cxnId="{4F972974-7108-49B1-9334-A5A1957E32C4}">
      <dgm:prSet/>
      <dgm:spPr/>
      <dgm:t>
        <a:bodyPr/>
        <a:lstStyle/>
        <a:p>
          <a:endParaRPr lang="en-US"/>
        </a:p>
      </dgm:t>
    </dgm:pt>
    <dgm:pt modelId="{6BFCA199-E43D-4E26-9F6F-0133E2DE5716}">
      <dgm:prSet/>
      <dgm:spPr/>
      <dgm:t>
        <a:bodyPr/>
        <a:lstStyle/>
        <a:p>
          <a:r>
            <a:rPr lang="en-US"/>
            <a:t>Reduced risk of planning mistakes - identifying limits and opportunities​</a:t>
          </a:r>
        </a:p>
      </dgm:t>
    </dgm:pt>
    <dgm:pt modelId="{A7D3B799-BA5E-4357-A42B-9CC439852333}" type="parTrans" cxnId="{2DCF8EB0-2C5A-42AF-B312-4F54490B7516}">
      <dgm:prSet/>
      <dgm:spPr/>
      <dgm:t>
        <a:bodyPr/>
        <a:lstStyle/>
        <a:p>
          <a:endParaRPr lang="en-US"/>
        </a:p>
      </dgm:t>
    </dgm:pt>
    <dgm:pt modelId="{AEACCEA5-350F-490D-ABF1-C4C0D81A384B}" type="sibTrans" cxnId="{2DCF8EB0-2C5A-42AF-B312-4F54490B7516}">
      <dgm:prSet/>
      <dgm:spPr/>
      <dgm:t>
        <a:bodyPr/>
        <a:lstStyle/>
        <a:p>
          <a:endParaRPr lang="en-US"/>
        </a:p>
      </dgm:t>
    </dgm:pt>
    <dgm:pt modelId="{161562FF-4E07-4116-ABEC-58C2EE0CC925}" type="pres">
      <dgm:prSet presAssocID="{58ABADAF-7A88-48B1-A4AE-3E0A2D2A3BED}" presName="root" presStyleCnt="0">
        <dgm:presLayoutVars>
          <dgm:dir/>
          <dgm:resizeHandles val="exact"/>
        </dgm:presLayoutVars>
      </dgm:prSet>
      <dgm:spPr/>
    </dgm:pt>
    <dgm:pt modelId="{C496BE98-335D-4CD8-9C60-8185E98F9D7A}" type="pres">
      <dgm:prSet presAssocID="{B31ADE2B-4716-4670-AC7E-7848E6F03949}" presName="compNode" presStyleCnt="0"/>
      <dgm:spPr/>
    </dgm:pt>
    <dgm:pt modelId="{D59B17AD-43C4-49EA-A30A-4138D7DF42C7}" type="pres">
      <dgm:prSet presAssocID="{B31ADE2B-4716-4670-AC7E-7848E6F03949}" presName="bgRect" presStyleLbl="bgShp" presStyleIdx="0" presStyleCnt="5"/>
      <dgm:spPr/>
    </dgm:pt>
    <dgm:pt modelId="{96D0D998-E3C0-4477-9D38-98637FD57F7D}" type="pres">
      <dgm:prSet presAssocID="{B31ADE2B-4716-4670-AC7E-7848E6F0394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sion chart"/>
        </a:ext>
      </dgm:extLst>
    </dgm:pt>
    <dgm:pt modelId="{43142608-BA66-474B-9BC9-576E036DB2C3}" type="pres">
      <dgm:prSet presAssocID="{B31ADE2B-4716-4670-AC7E-7848E6F03949}" presName="spaceRect" presStyleCnt="0"/>
      <dgm:spPr/>
    </dgm:pt>
    <dgm:pt modelId="{284AEB04-D7F6-4E1E-9D9E-4F20D37B3FDF}" type="pres">
      <dgm:prSet presAssocID="{B31ADE2B-4716-4670-AC7E-7848E6F03949}" presName="parTx" presStyleLbl="revTx" presStyleIdx="0" presStyleCnt="5">
        <dgm:presLayoutVars>
          <dgm:chMax val="0"/>
          <dgm:chPref val="0"/>
        </dgm:presLayoutVars>
      </dgm:prSet>
      <dgm:spPr/>
    </dgm:pt>
    <dgm:pt modelId="{D367EDC0-F3DD-4A10-A01F-9F97744370C5}" type="pres">
      <dgm:prSet presAssocID="{0E5F8516-9289-48F8-918F-6F2ABB7F607D}" presName="sibTrans" presStyleCnt="0"/>
      <dgm:spPr/>
    </dgm:pt>
    <dgm:pt modelId="{C6D202B3-1E71-40AA-86D0-DE0A4CA173EB}" type="pres">
      <dgm:prSet presAssocID="{6AD08853-A842-4E8B-9309-7087C000C201}" presName="compNode" presStyleCnt="0"/>
      <dgm:spPr/>
    </dgm:pt>
    <dgm:pt modelId="{5AC2A4C0-04E0-4C50-9C2B-54ACB1C5B878}" type="pres">
      <dgm:prSet presAssocID="{6AD08853-A842-4E8B-9309-7087C000C201}" presName="bgRect" presStyleLbl="bgShp" presStyleIdx="1" presStyleCnt="5"/>
      <dgm:spPr/>
    </dgm:pt>
    <dgm:pt modelId="{65B75C68-2379-4760-973C-FE3B3EDD927F}" type="pres">
      <dgm:prSet presAssocID="{6AD08853-A842-4E8B-9309-7087C000C20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93928F32-5F0F-4698-A673-E7AE7BBDEE90}" type="pres">
      <dgm:prSet presAssocID="{6AD08853-A842-4E8B-9309-7087C000C201}" presName="spaceRect" presStyleCnt="0"/>
      <dgm:spPr/>
    </dgm:pt>
    <dgm:pt modelId="{238303F1-6FB1-4428-A8C0-33FFB2FA9FC8}" type="pres">
      <dgm:prSet presAssocID="{6AD08853-A842-4E8B-9309-7087C000C201}" presName="parTx" presStyleLbl="revTx" presStyleIdx="1" presStyleCnt="5">
        <dgm:presLayoutVars>
          <dgm:chMax val="0"/>
          <dgm:chPref val="0"/>
        </dgm:presLayoutVars>
      </dgm:prSet>
      <dgm:spPr/>
    </dgm:pt>
    <dgm:pt modelId="{BDC3F479-34C1-47AA-A4BC-CC48DBFBEA96}" type="pres">
      <dgm:prSet presAssocID="{F0859047-6326-455E-B2E9-B4CCC1731F3B}" presName="sibTrans" presStyleCnt="0"/>
      <dgm:spPr/>
    </dgm:pt>
    <dgm:pt modelId="{67006513-B35B-4C64-8773-297E2D0B51F8}" type="pres">
      <dgm:prSet presAssocID="{FBAB78D4-2703-48C8-9D81-1D8B9E0F93FB}" presName="compNode" presStyleCnt="0"/>
      <dgm:spPr/>
    </dgm:pt>
    <dgm:pt modelId="{06E79890-BA76-4CBE-B835-C7A9A260705B}" type="pres">
      <dgm:prSet presAssocID="{FBAB78D4-2703-48C8-9D81-1D8B9E0F93FB}" presName="bgRect" presStyleLbl="bgShp" presStyleIdx="2" presStyleCnt="5"/>
      <dgm:spPr/>
    </dgm:pt>
    <dgm:pt modelId="{7BDF196F-C500-4947-9ECE-D0CFAB8C20A7}" type="pres">
      <dgm:prSet presAssocID="{FBAB78D4-2703-48C8-9D81-1D8B9E0F93F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al"/>
        </a:ext>
      </dgm:extLst>
    </dgm:pt>
    <dgm:pt modelId="{0264225A-A207-44DD-8B93-01035BA07A70}" type="pres">
      <dgm:prSet presAssocID="{FBAB78D4-2703-48C8-9D81-1D8B9E0F93FB}" presName="spaceRect" presStyleCnt="0"/>
      <dgm:spPr/>
    </dgm:pt>
    <dgm:pt modelId="{C4337C9D-46DC-475C-B1B2-F72F2AA977F9}" type="pres">
      <dgm:prSet presAssocID="{FBAB78D4-2703-48C8-9D81-1D8B9E0F93FB}" presName="parTx" presStyleLbl="revTx" presStyleIdx="2" presStyleCnt="5">
        <dgm:presLayoutVars>
          <dgm:chMax val="0"/>
          <dgm:chPref val="0"/>
        </dgm:presLayoutVars>
      </dgm:prSet>
      <dgm:spPr/>
    </dgm:pt>
    <dgm:pt modelId="{165A8465-8366-41E8-B68A-67EE6ADFD739}" type="pres">
      <dgm:prSet presAssocID="{8F1FC581-172E-413C-A340-FC8C787D6FDF}" presName="sibTrans" presStyleCnt="0"/>
      <dgm:spPr/>
    </dgm:pt>
    <dgm:pt modelId="{AA490D66-134F-419B-9B25-59DD4EC9BB17}" type="pres">
      <dgm:prSet presAssocID="{2291DA4E-5F94-44FD-8151-1F0897C16E8B}" presName="compNode" presStyleCnt="0"/>
      <dgm:spPr/>
    </dgm:pt>
    <dgm:pt modelId="{B4986CB2-36F0-49D2-9997-9AAFD11A41FA}" type="pres">
      <dgm:prSet presAssocID="{2291DA4E-5F94-44FD-8151-1F0897C16E8B}" presName="bgRect" presStyleLbl="bgShp" presStyleIdx="3" presStyleCnt="5"/>
      <dgm:spPr/>
    </dgm:pt>
    <dgm:pt modelId="{0C4D4719-ADD5-492B-9B16-BC42A98A5E9D}" type="pres">
      <dgm:prSet presAssocID="{2291DA4E-5F94-44FD-8151-1F0897C16E8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1D60C5FA-FB00-40C1-B228-E56595E20B03}" type="pres">
      <dgm:prSet presAssocID="{2291DA4E-5F94-44FD-8151-1F0897C16E8B}" presName="spaceRect" presStyleCnt="0"/>
      <dgm:spPr/>
    </dgm:pt>
    <dgm:pt modelId="{04B22AF3-26BA-4298-A05A-6525D721628B}" type="pres">
      <dgm:prSet presAssocID="{2291DA4E-5F94-44FD-8151-1F0897C16E8B}" presName="parTx" presStyleLbl="revTx" presStyleIdx="3" presStyleCnt="5">
        <dgm:presLayoutVars>
          <dgm:chMax val="0"/>
          <dgm:chPref val="0"/>
        </dgm:presLayoutVars>
      </dgm:prSet>
      <dgm:spPr/>
    </dgm:pt>
    <dgm:pt modelId="{CEED012A-72AC-400E-86E1-9416909344EA}" type="pres">
      <dgm:prSet presAssocID="{7056D817-42E2-41DF-AA54-C5FCFCB4F166}" presName="sibTrans" presStyleCnt="0"/>
      <dgm:spPr/>
    </dgm:pt>
    <dgm:pt modelId="{FE174529-772C-4735-BB56-D73173F1556A}" type="pres">
      <dgm:prSet presAssocID="{6BFCA199-E43D-4E26-9F6F-0133E2DE5716}" presName="compNode" presStyleCnt="0"/>
      <dgm:spPr/>
    </dgm:pt>
    <dgm:pt modelId="{FC095C7E-86D9-468B-80D0-9601E4F91D03}" type="pres">
      <dgm:prSet presAssocID="{6BFCA199-E43D-4E26-9F6F-0133E2DE5716}" presName="bgRect" presStyleLbl="bgShp" presStyleIdx="4" presStyleCnt="5"/>
      <dgm:spPr/>
    </dgm:pt>
    <dgm:pt modelId="{2EDABE54-D2E1-4613-B978-6D4081960854}" type="pres">
      <dgm:prSet presAssocID="{6BFCA199-E43D-4E26-9F6F-0133E2DE571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096ACEF1-1E3B-4625-BF63-6B8190A8E535}" type="pres">
      <dgm:prSet presAssocID="{6BFCA199-E43D-4E26-9F6F-0133E2DE5716}" presName="spaceRect" presStyleCnt="0"/>
      <dgm:spPr/>
    </dgm:pt>
    <dgm:pt modelId="{5D38F4B4-3782-4767-8EF0-32575E6EFA8D}" type="pres">
      <dgm:prSet presAssocID="{6BFCA199-E43D-4E26-9F6F-0133E2DE5716}" presName="parTx" presStyleLbl="revTx" presStyleIdx="4" presStyleCnt="5">
        <dgm:presLayoutVars>
          <dgm:chMax val="0"/>
          <dgm:chPref val="0"/>
        </dgm:presLayoutVars>
      </dgm:prSet>
      <dgm:spPr/>
    </dgm:pt>
  </dgm:ptLst>
  <dgm:cxnLst>
    <dgm:cxn modelId="{EEC5281B-CADA-485E-905B-DD3B59169099}" type="presOf" srcId="{B31ADE2B-4716-4670-AC7E-7848E6F03949}" destId="{284AEB04-D7F6-4E1E-9D9E-4F20D37B3FDF}" srcOrd="0" destOrd="0" presId="urn:microsoft.com/office/officeart/2018/2/layout/IconVerticalSolidList"/>
    <dgm:cxn modelId="{22887A25-8E94-44CE-944F-D669752C9B3D}" type="presOf" srcId="{6BFCA199-E43D-4E26-9F6F-0133E2DE5716}" destId="{5D38F4B4-3782-4767-8EF0-32575E6EFA8D}" srcOrd="0" destOrd="0" presId="urn:microsoft.com/office/officeart/2018/2/layout/IconVerticalSolidList"/>
    <dgm:cxn modelId="{53C3EE40-0D67-484A-95C0-6E7592A1AAB4}" type="presOf" srcId="{58ABADAF-7A88-48B1-A4AE-3E0A2D2A3BED}" destId="{161562FF-4E07-4116-ABEC-58C2EE0CC925}" srcOrd="0" destOrd="0" presId="urn:microsoft.com/office/officeart/2018/2/layout/IconVerticalSolidList"/>
    <dgm:cxn modelId="{9C8D7566-0FB9-4CFC-B67A-7A74D51546B8}" srcId="{58ABADAF-7A88-48B1-A4AE-3E0A2D2A3BED}" destId="{B31ADE2B-4716-4670-AC7E-7848E6F03949}" srcOrd="0" destOrd="0" parTransId="{ED0790C7-9C6C-434A-BA78-1B20FCF6D4EA}" sibTransId="{0E5F8516-9289-48F8-918F-6F2ABB7F607D}"/>
    <dgm:cxn modelId="{4F972974-7108-49B1-9334-A5A1957E32C4}" srcId="{58ABADAF-7A88-48B1-A4AE-3E0A2D2A3BED}" destId="{2291DA4E-5F94-44FD-8151-1F0897C16E8B}" srcOrd="3" destOrd="0" parTransId="{FD3AF384-B91B-41A9-9CD6-31385B6C3124}" sibTransId="{7056D817-42E2-41DF-AA54-C5FCFCB4F166}"/>
    <dgm:cxn modelId="{11E0B778-331D-41AA-8B58-BE9852615F21}" type="presOf" srcId="{FBAB78D4-2703-48C8-9D81-1D8B9E0F93FB}" destId="{C4337C9D-46DC-475C-B1B2-F72F2AA977F9}" srcOrd="0" destOrd="0" presId="urn:microsoft.com/office/officeart/2018/2/layout/IconVerticalSolidList"/>
    <dgm:cxn modelId="{ABAE057A-26A7-402A-B783-5794C689A2F4}" srcId="{58ABADAF-7A88-48B1-A4AE-3E0A2D2A3BED}" destId="{FBAB78D4-2703-48C8-9D81-1D8B9E0F93FB}" srcOrd="2" destOrd="0" parTransId="{709BF546-29D6-4159-B498-D4B9FAA06BE1}" sibTransId="{8F1FC581-172E-413C-A340-FC8C787D6FDF}"/>
    <dgm:cxn modelId="{D3102D99-59C9-4DFB-849D-03066C15FB04}" srcId="{58ABADAF-7A88-48B1-A4AE-3E0A2D2A3BED}" destId="{6AD08853-A842-4E8B-9309-7087C000C201}" srcOrd="1" destOrd="0" parTransId="{12339C7C-2428-48B6-BD7B-CD27882080A5}" sibTransId="{F0859047-6326-455E-B2E9-B4CCC1731F3B}"/>
    <dgm:cxn modelId="{2DCF8EB0-2C5A-42AF-B312-4F54490B7516}" srcId="{58ABADAF-7A88-48B1-A4AE-3E0A2D2A3BED}" destId="{6BFCA199-E43D-4E26-9F6F-0133E2DE5716}" srcOrd="4" destOrd="0" parTransId="{A7D3B799-BA5E-4357-A42B-9CC439852333}" sibTransId="{AEACCEA5-350F-490D-ABF1-C4C0D81A384B}"/>
    <dgm:cxn modelId="{0EC03ECA-E914-4189-9E7F-BBF10E9B7773}" type="presOf" srcId="{6AD08853-A842-4E8B-9309-7087C000C201}" destId="{238303F1-6FB1-4428-A8C0-33FFB2FA9FC8}" srcOrd="0" destOrd="0" presId="urn:microsoft.com/office/officeart/2018/2/layout/IconVerticalSolidList"/>
    <dgm:cxn modelId="{6627DFE8-1B9B-461D-9BFD-6142ABE8C9F5}" type="presOf" srcId="{2291DA4E-5F94-44FD-8151-1F0897C16E8B}" destId="{04B22AF3-26BA-4298-A05A-6525D721628B}" srcOrd="0" destOrd="0" presId="urn:microsoft.com/office/officeart/2018/2/layout/IconVerticalSolidList"/>
    <dgm:cxn modelId="{54D625B1-84EE-497D-A6E7-ADBC9DFF7A2F}" type="presParOf" srcId="{161562FF-4E07-4116-ABEC-58C2EE0CC925}" destId="{C496BE98-335D-4CD8-9C60-8185E98F9D7A}" srcOrd="0" destOrd="0" presId="urn:microsoft.com/office/officeart/2018/2/layout/IconVerticalSolidList"/>
    <dgm:cxn modelId="{D2DC754B-5249-4AF3-BC7D-17F1EAA7E64D}" type="presParOf" srcId="{C496BE98-335D-4CD8-9C60-8185E98F9D7A}" destId="{D59B17AD-43C4-49EA-A30A-4138D7DF42C7}" srcOrd="0" destOrd="0" presId="urn:microsoft.com/office/officeart/2018/2/layout/IconVerticalSolidList"/>
    <dgm:cxn modelId="{E7389741-E8F7-4DCF-9E69-5AAE90F8C959}" type="presParOf" srcId="{C496BE98-335D-4CD8-9C60-8185E98F9D7A}" destId="{96D0D998-E3C0-4477-9D38-98637FD57F7D}" srcOrd="1" destOrd="0" presId="urn:microsoft.com/office/officeart/2018/2/layout/IconVerticalSolidList"/>
    <dgm:cxn modelId="{80753B9A-E875-4EE4-BA38-41E1B82FE5D9}" type="presParOf" srcId="{C496BE98-335D-4CD8-9C60-8185E98F9D7A}" destId="{43142608-BA66-474B-9BC9-576E036DB2C3}" srcOrd="2" destOrd="0" presId="urn:microsoft.com/office/officeart/2018/2/layout/IconVerticalSolidList"/>
    <dgm:cxn modelId="{0FEB828C-82B6-4CE3-A068-A6E0B9ED1DC3}" type="presParOf" srcId="{C496BE98-335D-4CD8-9C60-8185E98F9D7A}" destId="{284AEB04-D7F6-4E1E-9D9E-4F20D37B3FDF}" srcOrd="3" destOrd="0" presId="urn:microsoft.com/office/officeart/2018/2/layout/IconVerticalSolidList"/>
    <dgm:cxn modelId="{2D7A9B42-D571-4631-9304-39A27873C70F}" type="presParOf" srcId="{161562FF-4E07-4116-ABEC-58C2EE0CC925}" destId="{D367EDC0-F3DD-4A10-A01F-9F97744370C5}" srcOrd="1" destOrd="0" presId="urn:microsoft.com/office/officeart/2018/2/layout/IconVerticalSolidList"/>
    <dgm:cxn modelId="{84892035-212B-40B5-8538-8E34F62555DB}" type="presParOf" srcId="{161562FF-4E07-4116-ABEC-58C2EE0CC925}" destId="{C6D202B3-1E71-40AA-86D0-DE0A4CA173EB}" srcOrd="2" destOrd="0" presId="urn:microsoft.com/office/officeart/2018/2/layout/IconVerticalSolidList"/>
    <dgm:cxn modelId="{191C29F6-D913-44E3-B88E-E1D56EF8541E}" type="presParOf" srcId="{C6D202B3-1E71-40AA-86D0-DE0A4CA173EB}" destId="{5AC2A4C0-04E0-4C50-9C2B-54ACB1C5B878}" srcOrd="0" destOrd="0" presId="urn:microsoft.com/office/officeart/2018/2/layout/IconVerticalSolidList"/>
    <dgm:cxn modelId="{144B4F9A-1260-4B67-8BD0-9C0CE3AB5B95}" type="presParOf" srcId="{C6D202B3-1E71-40AA-86D0-DE0A4CA173EB}" destId="{65B75C68-2379-4760-973C-FE3B3EDD927F}" srcOrd="1" destOrd="0" presId="urn:microsoft.com/office/officeart/2018/2/layout/IconVerticalSolidList"/>
    <dgm:cxn modelId="{F3D98E0F-62A4-4C5B-ADF3-7339095DD614}" type="presParOf" srcId="{C6D202B3-1E71-40AA-86D0-DE0A4CA173EB}" destId="{93928F32-5F0F-4698-A673-E7AE7BBDEE90}" srcOrd="2" destOrd="0" presId="urn:microsoft.com/office/officeart/2018/2/layout/IconVerticalSolidList"/>
    <dgm:cxn modelId="{A8573DC3-AD8C-479D-AD42-32E8022284DE}" type="presParOf" srcId="{C6D202B3-1E71-40AA-86D0-DE0A4CA173EB}" destId="{238303F1-6FB1-4428-A8C0-33FFB2FA9FC8}" srcOrd="3" destOrd="0" presId="urn:microsoft.com/office/officeart/2018/2/layout/IconVerticalSolidList"/>
    <dgm:cxn modelId="{5EBA30BB-B462-415F-8E0D-BD5B75F64C6F}" type="presParOf" srcId="{161562FF-4E07-4116-ABEC-58C2EE0CC925}" destId="{BDC3F479-34C1-47AA-A4BC-CC48DBFBEA96}" srcOrd="3" destOrd="0" presId="urn:microsoft.com/office/officeart/2018/2/layout/IconVerticalSolidList"/>
    <dgm:cxn modelId="{BA3ADFDE-66B3-4D0A-8F8D-0A9CDB31A084}" type="presParOf" srcId="{161562FF-4E07-4116-ABEC-58C2EE0CC925}" destId="{67006513-B35B-4C64-8773-297E2D0B51F8}" srcOrd="4" destOrd="0" presId="urn:microsoft.com/office/officeart/2018/2/layout/IconVerticalSolidList"/>
    <dgm:cxn modelId="{5C82A370-9A43-48DE-A77B-7FD084530DB0}" type="presParOf" srcId="{67006513-B35B-4C64-8773-297E2D0B51F8}" destId="{06E79890-BA76-4CBE-B835-C7A9A260705B}" srcOrd="0" destOrd="0" presId="urn:microsoft.com/office/officeart/2018/2/layout/IconVerticalSolidList"/>
    <dgm:cxn modelId="{9BE0CC11-D295-4E13-A757-3A3A7DF89851}" type="presParOf" srcId="{67006513-B35B-4C64-8773-297E2D0B51F8}" destId="{7BDF196F-C500-4947-9ECE-D0CFAB8C20A7}" srcOrd="1" destOrd="0" presId="urn:microsoft.com/office/officeart/2018/2/layout/IconVerticalSolidList"/>
    <dgm:cxn modelId="{15580EF5-36D7-4343-8565-53BDD9C4F66A}" type="presParOf" srcId="{67006513-B35B-4C64-8773-297E2D0B51F8}" destId="{0264225A-A207-44DD-8B93-01035BA07A70}" srcOrd="2" destOrd="0" presId="urn:microsoft.com/office/officeart/2018/2/layout/IconVerticalSolidList"/>
    <dgm:cxn modelId="{79EBD0A6-4DF6-42E3-A4A2-93FE31178113}" type="presParOf" srcId="{67006513-B35B-4C64-8773-297E2D0B51F8}" destId="{C4337C9D-46DC-475C-B1B2-F72F2AA977F9}" srcOrd="3" destOrd="0" presId="urn:microsoft.com/office/officeart/2018/2/layout/IconVerticalSolidList"/>
    <dgm:cxn modelId="{9442EABD-559E-4D9C-BABE-044F21E7982F}" type="presParOf" srcId="{161562FF-4E07-4116-ABEC-58C2EE0CC925}" destId="{165A8465-8366-41E8-B68A-67EE6ADFD739}" srcOrd="5" destOrd="0" presId="urn:microsoft.com/office/officeart/2018/2/layout/IconVerticalSolidList"/>
    <dgm:cxn modelId="{A30402F0-86E7-4D04-9F59-AEA2330781EF}" type="presParOf" srcId="{161562FF-4E07-4116-ABEC-58C2EE0CC925}" destId="{AA490D66-134F-419B-9B25-59DD4EC9BB17}" srcOrd="6" destOrd="0" presId="urn:microsoft.com/office/officeart/2018/2/layout/IconVerticalSolidList"/>
    <dgm:cxn modelId="{473013BA-BEFB-48F5-9A39-3022C06A25AB}" type="presParOf" srcId="{AA490D66-134F-419B-9B25-59DD4EC9BB17}" destId="{B4986CB2-36F0-49D2-9997-9AAFD11A41FA}" srcOrd="0" destOrd="0" presId="urn:microsoft.com/office/officeart/2018/2/layout/IconVerticalSolidList"/>
    <dgm:cxn modelId="{407B4838-3560-464F-89A5-320DEE4A684F}" type="presParOf" srcId="{AA490D66-134F-419B-9B25-59DD4EC9BB17}" destId="{0C4D4719-ADD5-492B-9B16-BC42A98A5E9D}" srcOrd="1" destOrd="0" presId="urn:microsoft.com/office/officeart/2018/2/layout/IconVerticalSolidList"/>
    <dgm:cxn modelId="{EFD27D46-DD43-4800-B45A-8F1297546FF0}" type="presParOf" srcId="{AA490D66-134F-419B-9B25-59DD4EC9BB17}" destId="{1D60C5FA-FB00-40C1-B228-E56595E20B03}" srcOrd="2" destOrd="0" presId="urn:microsoft.com/office/officeart/2018/2/layout/IconVerticalSolidList"/>
    <dgm:cxn modelId="{5DB93DD6-F200-465D-8896-6E68124591BB}" type="presParOf" srcId="{AA490D66-134F-419B-9B25-59DD4EC9BB17}" destId="{04B22AF3-26BA-4298-A05A-6525D721628B}" srcOrd="3" destOrd="0" presId="urn:microsoft.com/office/officeart/2018/2/layout/IconVerticalSolidList"/>
    <dgm:cxn modelId="{F676AD63-CF41-4F8D-BFB7-86324F1FDD84}" type="presParOf" srcId="{161562FF-4E07-4116-ABEC-58C2EE0CC925}" destId="{CEED012A-72AC-400E-86E1-9416909344EA}" srcOrd="7" destOrd="0" presId="urn:microsoft.com/office/officeart/2018/2/layout/IconVerticalSolidList"/>
    <dgm:cxn modelId="{2B83E831-9303-4BBB-85E4-C07B666C6AE0}" type="presParOf" srcId="{161562FF-4E07-4116-ABEC-58C2EE0CC925}" destId="{FE174529-772C-4735-BB56-D73173F1556A}" srcOrd="8" destOrd="0" presId="urn:microsoft.com/office/officeart/2018/2/layout/IconVerticalSolidList"/>
    <dgm:cxn modelId="{B247A6EF-0021-40CF-8E7D-8AC2F99C7180}" type="presParOf" srcId="{FE174529-772C-4735-BB56-D73173F1556A}" destId="{FC095C7E-86D9-468B-80D0-9601E4F91D03}" srcOrd="0" destOrd="0" presId="urn:microsoft.com/office/officeart/2018/2/layout/IconVerticalSolidList"/>
    <dgm:cxn modelId="{F968A84D-9578-44A1-B532-D0A9D6637826}" type="presParOf" srcId="{FE174529-772C-4735-BB56-D73173F1556A}" destId="{2EDABE54-D2E1-4613-B978-6D4081960854}" srcOrd="1" destOrd="0" presId="urn:microsoft.com/office/officeart/2018/2/layout/IconVerticalSolidList"/>
    <dgm:cxn modelId="{96A74D85-0AF9-4F58-840A-C56ED5B356E9}" type="presParOf" srcId="{FE174529-772C-4735-BB56-D73173F1556A}" destId="{096ACEF1-1E3B-4625-BF63-6B8190A8E535}" srcOrd="2" destOrd="0" presId="urn:microsoft.com/office/officeart/2018/2/layout/IconVerticalSolidList"/>
    <dgm:cxn modelId="{F4FE2811-E1D7-4475-B983-366C90E8D67A}" type="presParOf" srcId="{FE174529-772C-4735-BB56-D73173F1556A}" destId="{5D38F4B4-3782-4767-8EF0-32575E6EFA8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D4BEB3-3588-4C85-BBE9-6583223A2918}"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D12EDE3C-DE71-49DD-BCE2-47616DFBCD4A}">
      <dgm:prSet/>
      <dgm:spPr/>
      <dgm:t>
        <a:bodyPr/>
        <a:lstStyle/>
        <a:p>
          <a:r>
            <a:rPr lang="en-US"/>
            <a:t>Profit &amp; Revenue growth </a:t>
          </a:r>
        </a:p>
      </dgm:t>
    </dgm:pt>
    <dgm:pt modelId="{C0C8FFC4-AAA7-401E-AFEB-644712895848}" type="parTrans" cxnId="{65E3B4B1-0E78-4F3A-93BE-B56FCB9206D0}">
      <dgm:prSet/>
      <dgm:spPr/>
      <dgm:t>
        <a:bodyPr/>
        <a:lstStyle/>
        <a:p>
          <a:endParaRPr lang="en-US"/>
        </a:p>
      </dgm:t>
    </dgm:pt>
    <dgm:pt modelId="{61EEC7D9-B6C7-42A8-9EFC-BDFD30902500}" type="sibTrans" cxnId="{65E3B4B1-0E78-4F3A-93BE-B56FCB9206D0}">
      <dgm:prSet/>
      <dgm:spPr/>
      <dgm:t>
        <a:bodyPr/>
        <a:lstStyle/>
        <a:p>
          <a:endParaRPr lang="en-US"/>
        </a:p>
      </dgm:t>
    </dgm:pt>
    <dgm:pt modelId="{FD738651-168A-4188-BDB7-09DE29FF7FA7}">
      <dgm:prSet/>
      <dgm:spPr/>
      <dgm:t>
        <a:bodyPr/>
        <a:lstStyle/>
        <a:p>
          <a:r>
            <a:rPr lang="en-US"/>
            <a:t>Market growth </a:t>
          </a:r>
        </a:p>
      </dgm:t>
    </dgm:pt>
    <dgm:pt modelId="{FE876B00-186A-4285-97AD-B0B8453BCC9F}" type="parTrans" cxnId="{D094241A-1C71-4D60-B1E7-FFE050A823C4}">
      <dgm:prSet/>
      <dgm:spPr/>
      <dgm:t>
        <a:bodyPr/>
        <a:lstStyle/>
        <a:p>
          <a:endParaRPr lang="en-US"/>
        </a:p>
      </dgm:t>
    </dgm:pt>
    <dgm:pt modelId="{5D8897BE-E889-4080-8F6A-444B3B97EAF0}" type="sibTrans" cxnId="{D094241A-1C71-4D60-B1E7-FFE050A823C4}">
      <dgm:prSet/>
      <dgm:spPr/>
      <dgm:t>
        <a:bodyPr/>
        <a:lstStyle/>
        <a:p>
          <a:endParaRPr lang="en-US"/>
        </a:p>
      </dgm:t>
    </dgm:pt>
    <dgm:pt modelId="{7D8C167B-66FF-4C3A-B4F4-8351139E0A4B}">
      <dgm:prSet/>
      <dgm:spPr/>
      <dgm:t>
        <a:bodyPr/>
        <a:lstStyle/>
        <a:p>
          <a:r>
            <a:rPr lang="en-US"/>
            <a:t>Market capitalization </a:t>
          </a:r>
        </a:p>
      </dgm:t>
    </dgm:pt>
    <dgm:pt modelId="{D7758F3F-9036-4A11-AD9D-842418763FDA}" type="parTrans" cxnId="{9B9A895F-B4F4-415D-90AB-210237757BFE}">
      <dgm:prSet/>
      <dgm:spPr/>
      <dgm:t>
        <a:bodyPr/>
        <a:lstStyle/>
        <a:p>
          <a:endParaRPr lang="en-US"/>
        </a:p>
      </dgm:t>
    </dgm:pt>
    <dgm:pt modelId="{B3E8185E-55D4-47B9-B63A-F96335A9F946}" type="sibTrans" cxnId="{9B9A895F-B4F4-415D-90AB-210237757BFE}">
      <dgm:prSet/>
      <dgm:spPr/>
      <dgm:t>
        <a:bodyPr/>
        <a:lstStyle/>
        <a:p>
          <a:endParaRPr lang="en-US"/>
        </a:p>
      </dgm:t>
    </dgm:pt>
    <dgm:pt modelId="{29A5447A-CC41-4F5C-9C79-77E81E103B69}">
      <dgm:prSet/>
      <dgm:spPr/>
      <dgm:t>
        <a:bodyPr/>
        <a:lstStyle/>
        <a:p>
          <a:r>
            <a:rPr lang="en-US"/>
            <a:t>Fair trade </a:t>
          </a:r>
        </a:p>
      </dgm:t>
    </dgm:pt>
    <dgm:pt modelId="{9D391259-A705-46F7-A42A-41FAAAA8CB20}" type="parTrans" cxnId="{768BB315-F6D7-42CF-898C-D88F3428D427}">
      <dgm:prSet/>
      <dgm:spPr/>
      <dgm:t>
        <a:bodyPr/>
        <a:lstStyle/>
        <a:p>
          <a:endParaRPr lang="en-US"/>
        </a:p>
      </dgm:t>
    </dgm:pt>
    <dgm:pt modelId="{448A5056-C3F1-43BB-A442-A2F0F0A85E65}" type="sibTrans" cxnId="{768BB315-F6D7-42CF-898C-D88F3428D427}">
      <dgm:prSet/>
      <dgm:spPr/>
      <dgm:t>
        <a:bodyPr/>
        <a:lstStyle/>
        <a:p>
          <a:endParaRPr lang="en-US"/>
        </a:p>
      </dgm:t>
    </dgm:pt>
    <dgm:pt modelId="{E35571F3-360C-4949-A458-332E6DDDD98F}">
      <dgm:prSet/>
      <dgm:spPr/>
      <dgm:t>
        <a:bodyPr/>
        <a:lstStyle/>
        <a:p>
          <a:r>
            <a:rPr lang="en-US"/>
            <a:t>Legal compliance </a:t>
          </a:r>
        </a:p>
      </dgm:t>
    </dgm:pt>
    <dgm:pt modelId="{6C8D6A39-ECD0-4B23-871A-8AEE9AAFE577}" type="parTrans" cxnId="{F5CAD6DF-9E87-48AB-82B8-4750369A6B0F}">
      <dgm:prSet/>
      <dgm:spPr/>
      <dgm:t>
        <a:bodyPr/>
        <a:lstStyle/>
        <a:p>
          <a:endParaRPr lang="en-US"/>
        </a:p>
      </dgm:t>
    </dgm:pt>
    <dgm:pt modelId="{28DBEB5C-802E-429B-98DE-F7E45528E091}" type="sibTrans" cxnId="{F5CAD6DF-9E87-48AB-82B8-4750369A6B0F}">
      <dgm:prSet/>
      <dgm:spPr/>
      <dgm:t>
        <a:bodyPr/>
        <a:lstStyle/>
        <a:p>
          <a:endParaRPr lang="en-US"/>
        </a:p>
      </dgm:t>
    </dgm:pt>
    <dgm:pt modelId="{B0880DD0-2B5F-4F3C-827F-ECF62BD830A7}" type="pres">
      <dgm:prSet presAssocID="{9CD4BEB3-3588-4C85-BBE9-6583223A2918}" presName="root" presStyleCnt="0">
        <dgm:presLayoutVars>
          <dgm:dir/>
          <dgm:resizeHandles val="exact"/>
        </dgm:presLayoutVars>
      </dgm:prSet>
      <dgm:spPr/>
    </dgm:pt>
    <dgm:pt modelId="{D4186EA3-ACFE-44D5-AEC8-72B5149359A2}" type="pres">
      <dgm:prSet presAssocID="{D12EDE3C-DE71-49DD-BCE2-47616DFBCD4A}" presName="compNode" presStyleCnt="0"/>
      <dgm:spPr/>
    </dgm:pt>
    <dgm:pt modelId="{6219F6AE-BCD5-4E04-B3D2-8AA7D01907AE}" type="pres">
      <dgm:prSet presAssocID="{D12EDE3C-DE71-49DD-BCE2-47616DFBCD4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65AD0E82-E20B-4A0E-8DB7-FE63069C8A3C}" type="pres">
      <dgm:prSet presAssocID="{D12EDE3C-DE71-49DD-BCE2-47616DFBCD4A}" presName="spaceRect" presStyleCnt="0"/>
      <dgm:spPr/>
    </dgm:pt>
    <dgm:pt modelId="{4C46ADB0-4284-421C-A4B7-70139D5C3F03}" type="pres">
      <dgm:prSet presAssocID="{D12EDE3C-DE71-49DD-BCE2-47616DFBCD4A}" presName="textRect" presStyleLbl="revTx" presStyleIdx="0" presStyleCnt="5">
        <dgm:presLayoutVars>
          <dgm:chMax val="1"/>
          <dgm:chPref val="1"/>
        </dgm:presLayoutVars>
      </dgm:prSet>
      <dgm:spPr/>
    </dgm:pt>
    <dgm:pt modelId="{D49FDDB8-F683-40B8-94F8-31400A07B6DC}" type="pres">
      <dgm:prSet presAssocID="{61EEC7D9-B6C7-42A8-9EFC-BDFD30902500}" presName="sibTrans" presStyleCnt="0"/>
      <dgm:spPr/>
    </dgm:pt>
    <dgm:pt modelId="{D2A86383-0CB5-4790-B2DC-50DDB4E44F19}" type="pres">
      <dgm:prSet presAssocID="{FD738651-168A-4188-BDB7-09DE29FF7FA7}" presName="compNode" presStyleCnt="0"/>
      <dgm:spPr/>
    </dgm:pt>
    <dgm:pt modelId="{CFDEF203-CC57-4A14-81B8-924017879D83}" type="pres">
      <dgm:prSet presAssocID="{FD738651-168A-4188-BDB7-09DE29FF7FA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CC236FC4-89B2-4161-A858-2B2D0B2EFD5E}" type="pres">
      <dgm:prSet presAssocID="{FD738651-168A-4188-BDB7-09DE29FF7FA7}" presName="spaceRect" presStyleCnt="0"/>
      <dgm:spPr/>
    </dgm:pt>
    <dgm:pt modelId="{FF23C9A1-80CE-4E93-BF63-E54FBB120F2B}" type="pres">
      <dgm:prSet presAssocID="{FD738651-168A-4188-BDB7-09DE29FF7FA7}" presName="textRect" presStyleLbl="revTx" presStyleIdx="1" presStyleCnt="5">
        <dgm:presLayoutVars>
          <dgm:chMax val="1"/>
          <dgm:chPref val="1"/>
        </dgm:presLayoutVars>
      </dgm:prSet>
      <dgm:spPr/>
    </dgm:pt>
    <dgm:pt modelId="{96C81608-2AD4-456B-9A66-4E7590B95A3F}" type="pres">
      <dgm:prSet presAssocID="{5D8897BE-E889-4080-8F6A-444B3B97EAF0}" presName="sibTrans" presStyleCnt="0"/>
      <dgm:spPr/>
    </dgm:pt>
    <dgm:pt modelId="{34CD1456-1110-49F3-9540-752EE3AAA5B7}" type="pres">
      <dgm:prSet presAssocID="{7D8C167B-66FF-4C3A-B4F4-8351139E0A4B}" presName="compNode" presStyleCnt="0"/>
      <dgm:spPr/>
    </dgm:pt>
    <dgm:pt modelId="{1E0E0E7D-CC20-4B99-A82A-44A940DE3120}" type="pres">
      <dgm:prSet presAssocID="{7D8C167B-66FF-4C3A-B4F4-8351139E0A4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ins"/>
        </a:ext>
      </dgm:extLst>
    </dgm:pt>
    <dgm:pt modelId="{D31A2210-1F06-437E-86F6-BE006482388F}" type="pres">
      <dgm:prSet presAssocID="{7D8C167B-66FF-4C3A-B4F4-8351139E0A4B}" presName="spaceRect" presStyleCnt="0"/>
      <dgm:spPr/>
    </dgm:pt>
    <dgm:pt modelId="{AA3F9909-CC59-4222-8F75-731D3B900BCC}" type="pres">
      <dgm:prSet presAssocID="{7D8C167B-66FF-4C3A-B4F4-8351139E0A4B}" presName="textRect" presStyleLbl="revTx" presStyleIdx="2" presStyleCnt="5">
        <dgm:presLayoutVars>
          <dgm:chMax val="1"/>
          <dgm:chPref val="1"/>
        </dgm:presLayoutVars>
      </dgm:prSet>
      <dgm:spPr/>
    </dgm:pt>
    <dgm:pt modelId="{D1D5BECB-F9FE-4A74-93DE-AE2B15A1983E}" type="pres">
      <dgm:prSet presAssocID="{B3E8185E-55D4-47B9-B63A-F96335A9F946}" presName="sibTrans" presStyleCnt="0"/>
      <dgm:spPr/>
    </dgm:pt>
    <dgm:pt modelId="{088C0C12-121A-43C4-978A-5E1FFA4E3BAB}" type="pres">
      <dgm:prSet presAssocID="{29A5447A-CC41-4F5C-9C79-77E81E103B69}" presName="compNode" presStyleCnt="0"/>
      <dgm:spPr/>
    </dgm:pt>
    <dgm:pt modelId="{34ABE910-7465-450C-9A2C-16A6A037AF7D}" type="pres">
      <dgm:prSet presAssocID="{29A5447A-CC41-4F5C-9C79-77E81E103B6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041E0B1A-9204-42B9-9778-EF910C73D9AD}" type="pres">
      <dgm:prSet presAssocID="{29A5447A-CC41-4F5C-9C79-77E81E103B69}" presName="spaceRect" presStyleCnt="0"/>
      <dgm:spPr/>
    </dgm:pt>
    <dgm:pt modelId="{3A0222B2-1604-4600-91EB-27596089C96D}" type="pres">
      <dgm:prSet presAssocID="{29A5447A-CC41-4F5C-9C79-77E81E103B69}" presName="textRect" presStyleLbl="revTx" presStyleIdx="3" presStyleCnt="5">
        <dgm:presLayoutVars>
          <dgm:chMax val="1"/>
          <dgm:chPref val="1"/>
        </dgm:presLayoutVars>
      </dgm:prSet>
      <dgm:spPr/>
    </dgm:pt>
    <dgm:pt modelId="{CA920C7C-CCA0-412E-8E54-8D9924E98906}" type="pres">
      <dgm:prSet presAssocID="{448A5056-C3F1-43BB-A442-A2F0F0A85E65}" presName="sibTrans" presStyleCnt="0"/>
      <dgm:spPr/>
    </dgm:pt>
    <dgm:pt modelId="{6FB63A5E-251C-41E9-99AC-5B8255A5C973}" type="pres">
      <dgm:prSet presAssocID="{E35571F3-360C-4949-A458-332E6DDDD98F}" presName="compNode" presStyleCnt="0"/>
      <dgm:spPr/>
    </dgm:pt>
    <dgm:pt modelId="{DD1C9BF6-2CC9-4EA0-951C-71626359EFCF}" type="pres">
      <dgm:prSet presAssocID="{E35571F3-360C-4949-A458-332E6DDDD98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ales of Justice"/>
        </a:ext>
      </dgm:extLst>
    </dgm:pt>
    <dgm:pt modelId="{1221F153-827E-4047-854D-6876C1F72176}" type="pres">
      <dgm:prSet presAssocID="{E35571F3-360C-4949-A458-332E6DDDD98F}" presName="spaceRect" presStyleCnt="0"/>
      <dgm:spPr/>
    </dgm:pt>
    <dgm:pt modelId="{DC8C922E-1C3E-4B96-A2C7-639767B57C96}" type="pres">
      <dgm:prSet presAssocID="{E35571F3-360C-4949-A458-332E6DDDD98F}" presName="textRect" presStyleLbl="revTx" presStyleIdx="4" presStyleCnt="5">
        <dgm:presLayoutVars>
          <dgm:chMax val="1"/>
          <dgm:chPref val="1"/>
        </dgm:presLayoutVars>
      </dgm:prSet>
      <dgm:spPr/>
    </dgm:pt>
  </dgm:ptLst>
  <dgm:cxnLst>
    <dgm:cxn modelId="{BCE29A0A-B4BE-48EA-BFC5-9CD47C28FE59}" type="presOf" srcId="{7D8C167B-66FF-4C3A-B4F4-8351139E0A4B}" destId="{AA3F9909-CC59-4222-8F75-731D3B900BCC}" srcOrd="0" destOrd="0" presId="urn:microsoft.com/office/officeart/2018/2/layout/IconLabelList"/>
    <dgm:cxn modelId="{768BB315-F6D7-42CF-898C-D88F3428D427}" srcId="{9CD4BEB3-3588-4C85-BBE9-6583223A2918}" destId="{29A5447A-CC41-4F5C-9C79-77E81E103B69}" srcOrd="3" destOrd="0" parTransId="{9D391259-A705-46F7-A42A-41FAAAA8CB20}" sibTransId="{448A5056-C3F1-43BB-A442-A2F0F0A85E65}"/>
    <dgm:cxn modelId="{D094241A-1C71-4D60-B1E7-FFE050A823C4}" srcId="{9CD4BEB3-3588-4C85-BBE9-6583223A2918}" destId="{FD738651-168A-4188-BDB7-09DE29FF7FA7}" srcOrd="1" destOrd="0" parTransId="{FE876B00-186A-4285-97AD-B0B8453BCC9F}" sibTransId="{5D8897BE-E889-4080-8F6A-444B3B97EAF0}"/>
    <dgm:cxn modelId="{6764F726-8BC5-48D0-B4F5-E29D949BFF24}" type="presOf" srcId="{FD738651-168A-4188-BDB7-09DE29FF7FA7}" destId="{FF23C9A1-80CE-4E93-BF63-E54FBB120F2B}" srcOrd="0" destOrd="0" presId="urn:microsoft.com/office/officeart/2018/2/layout/IconLabelList"/>
    <dgm:cxn modelId="{C16FB329-5A18-455E-B6DB-87BDE19C8FED}" type="presOf" srcId="{E35571F3-360C-4949-A458-332E6DDDD98F}" destId="{DC8C922E-1C3E-4B96-A2C7-639767B57C96}" srcOrd="0" destOrd="0" presId="urn:microsoft.com/office/officeart/2018/2/layout/IconLabelList"/>
    <dgm:cxn modelId="{9B9A895F-B4F4-415D-90AB-210237757BFE}" srcId="{9CD4BEB3-3588-4C85-BBE9-6583223A2918}" destId="{7D8C167B-66FF-4C3A-B4F4-8351139E0A4B}" srcOrd="2" destOrd="0" parTransId="{D7758F3F-9036-4A11-AD9D-842418763FDA}" sibTransId="{B3E8185E-55D4-47B9-B63A-F96335A9F946}"/>
    <dgm:cxn modelId="{65E3B4B1-0E78-4F3A-93BE-B56FCB9206D0}" srcId="{9CD4BEB3-3588-4C85-BBE9-6583223A2918}" destId="{D12EDE3C-DE71-49DD-BCE2-47616DFBCD4A}" srcOrd="0" destOrd="0" parTransId="{C0C8FFC4-AAA7-401E-AFEB-644712895848}" sibTransId="{61EEC7D9-B6C7-42A8-9EFC-BDFD30902500}"/>
    <dgm:cxn modelId="{8A2339D4-9CD9-4AF2-9A1B-24D91EB68684}" type="presOf" srcId="{29A5447A-CC41-4F5C-9C79-77E81E103B69}" destId="{3A0222B2-1604-4600-91EB-27596089C96D}" srcOrd="0" destOrd="0" presId="urn:microsoft.com/office/officeart/2018/2/layout/IconLabelList"/>
    <dgm:cxn modelId="{A9CA89DC-BBCF-4092-BFC6-26A19919CFC5}" type="presOf" srcId="{9CD4BEB3-3588-4C85-BBE9-6583223A2918}" destId="{B0880DD0-2B5F-4F3C-827F-ECF62BD830A7}" srcOrd="0" destOrd="0" presId="urn:microsoft.com/office/officeart/2018/2/layout/IconLabelList"/>
    <dgm:cxn modelId="{F5CAD6DF-9E87-48AB-82B8-4750369A6B0F}" srcId="{9CD4BEB3-3588-4C85-BBE9-6583223A2918}" destId="{E35571F3-360C-4949-A458-332E6DDDD98F}" srcOrd="4" destOrd="0" parTransId="{6C8D6A39-ECD0-4B23-871A-8AEE9AAFE577}" sibTransId="{28DBEB5C-802E-429B-98DE-F7E45528E091}"/>
    <dgm:cxn modelId="{72BC1EFB-29C7-4C2E-B70C-E6FEF251D45A}" type="presOf" srcId="{D12EDE3C-DE71-49DD-BCE2-47616DFBCD4A}" destId="{4C46ADB0-4284-421C-A4B7-70139D5C3F03}" srcOrd="0" destOrd="0" presId="urn:microsoft.com/office/officeart/2018/2/layout/IconLabelList"/>
    <dgm:cxn modelId="{CA51DA83-8B9F-4BFD-A886-AFBFEC5FF6CF}" type="presParOf" srcId="{B0880DD0-2B5F-4F3C-827F-ECF62BD830A7}" destId="{D4186EA3-ACFE-44D5-AEC8-72B5149359A2}" srcOrd="0" destOrd="0" presId="urn:microsoft.com/office/officeart/2018/2/layout/IconLabelList"/>
    <dgm:cxn modelId="{78E83942-556F-4D19-BB34-1B6EB872AA09}" type="presParOf" srcId="{D4186EA3-ACFE-44D5-AEC8-72B5149359A2}" destId="{6219F6AE-BCD5-4E04-B3D2-8AA7D01907AE}" srcOrd="0" destOrd="0" presId="urn:microsoft.com/office/officeart/2018/2/layout/IconLabelList"/>
    <dgm:cxn modelId="{C4A93470-0C66-4DB3-80E4-7EC6ED757132}" type="presParOf" srcId="{D4186EA3-ACFE-44D5-AEC8-72B5149359A2}" destId="{65AD0E82-E20B-4A0E-8DB7-FE63069C8A3C}" srcOrd="1" destOrd="0" presId="urn:microsoft.com/office/officeart/2018/2/layout/IconLabelList"/>
    <dgm:cxn modelId="{33FFF05C-1A78-4A5F-91B2-6ED9A44C7292}" type="presParOf" srcId="{D4186EA3-ACFE-44D5-AEC8-72B5149359A2}" destId="{4C46ADB0-4284-421C-A4B7-70139D5C3F03}" srcOrd="2" destOrd="0" presId="urn:microsoft.com/office/officeart/2018/2/layout/IconLabelList"/>
    <dgm:cxn modelId="{CCF77494-F41F-4953-9494-E68386DA69E0}" type="presParOf" srcId="{B0880DD0-2B5F-4F3C-827F-ECF62BD830A7}" destId="{D49FDDB8-F683-40B8-94F8-31400A07B6DC}" srcOrd="1" destOrd="0" presId="urn:microsoft.com/office/officeart/2018/2/layout/IconLabelList"/>
    <dgm:cxn modelId="{42117EFE-F4DD-4297-8610-A121123BB3C7}" type="presParOf" srcId="{B0880DD0-2B5F-4F3C-827F-ECF62BD830A7}" destId="{D2A86383-0CB5-4790-B2DC-50DDB4E44F19}" srcOrd="2" destOrd="0" presId="urn:microsoft.com/office/officeart/2018/2/layout/IconLabelList"/>
    <dgm:cxn modelId="{E18A439D-85CC-42C5-8AC4-E731A3097B84}" type="presParOf" srcId="{D2A86383-0CB5-4790-B2DC-50DDB4E44F19}" destId="{CFDEF203-CC57-4A14-81B8-924017879D83}" srcOrd="0" destOrd="0" presId="urn:microsoft.com/office/officeart/2018/2/layout/IconLabelList"/>
    <dgm:cxn modelId="{603E19B8-4958-4EA4-A6A5-07F68F596383}" type="presParOf" srcId="{D2A86383-0CB5-4790-B2DC-50DDB4E44F19}" destId="{CC236FC4-89B2-4161-A858-2B2D0B2EFD5E}" srcOrd="1" destOrd="0" presId="urn:microsoft.com/office/officeart/2018/2/layout/IconLabelList"/>
    <dgm:cxn modelId="{DA3CFFAC-1B7B-4199-940E-D1EFE361AF6C}" type="presParOf" srcId="{D2A86383-0CB5-4790-B2DC-50DDB4E44F19}" destId="{FF23C9A1-80CE-4E93-BF63-E54FBB120F2B}" srcOrd="2" destOrd="0" presId="urn:microsoft.com/office/officeart/2018/2/layout/IconLabelList"/>
    <dgm:cxn modelId="{8B5CDC7D-6F0C-4C82-A2F6-AC495C52F296}" type="presParOf" srcId="{B0880DD0-2B5F-4F3C-827F-ECF62BD830A7}" destId="{96C81608-2AD4-456B-9A66-4E7590B95A3F}" srcOrd="3" destOrd="0" presId="urn:microsoft.com/office/officeart/2018/2/layout/IconLabelList"/>
    <dgm:cxn modelId="{A4C3B21B-2259-45FC-BC91-D321414A52F1}" type="presParOf" srcId="{B0880DD0-2B5F-4F3C-827F-ECF62BD830A7}" destId="{34CD1456-1110-49F3-9540-752EE3AAA5B7}" srcOrd="4" destOrd="0" presId="urn:microsoft.com/office/officeart/2018/2/layout/IconLabelList"/>
    <dgm:cxn modelId="{6609B171-797D-4EAB-8683-6FAB2852813D}" type="presParOf" srcId="{34CD1456-1110-49F3-9540-752EE3AAA5B7}" destId="{1E0E0E7D-CC20-4B99-A82A-44A940DE3120}" srcOrd="0" destOrd="0" presId="urn:microsoft.com/office/officeart/2018/2/layout/IconLabelList"/>
    <dgm:cxn modelId="{C8BA5102-3A28-4BE0-B4E5-01737581B5E4}" type="presParOf" srcId="{34CD1456-1110-49F3-9540-752EE3AAA5B7}" destId="{D31A2210-1F06-437E-86F6-BE006482388F}" srcOrd="1" destOrd="0" presId="urn:microsoft.com/office/officeart/2018/2/layout/IconLabelList"/>
    <dgm:cxn modelId="{2B85C08C-8889-414B-A84F-D72AF36A8A64}" type="presParOf" srcId="{34CD1456-1110-49F3-9540-752EE3AAA5B7}" destId="{AA3F9909-CC59-4222-8F75-731D3B900BCC}" srcOrd="2" destOrd="0" presId="urn:microsoft.com/office/officeart/2018/2/layout/IconLabelList"/>
    <dgm:cxn modelId="{53596C4A-FED1-4FDC-A9C3-5DC422B09FEE}" type="presParOf" srcId="{B0880DD0-2B5F-4F3C-827F-ECF62BD830A7}" destId="{D1D5BECB-F9FE-4A74-93DE-AE2B15A1983E}" srcOrd="5" destOrd="0" presId="urn:microsoft.com/office/officeart/2018/2/layout/IconLabelList"/>
    <dgm:cxn modelId="{BFD73A56-40C3-4E4D-8EF3-9A0891D7C563}" type="presParOf" srcId="{B0880DD0-2B5F-4F3C-827F-ECF62BD830A7}" destId="{088C0C12-121A-43C4-978A-5E1FFA4E3BAB}" srcOrd="6" destOrd="0" presId="urn:microsoft.com/office/officeart/2018/2/layout/IconLabelList"/>
    <dgm:cxn modelId="{168C2EAE-2656-470F-8320-E0C2BC313231}" type="presParOf" srcId="{088C0C12-121A-43C4-978A-5E1FFA4E3BAB}" destId="{34ABE910-7465-450C-9A2C-16A6A037AF7D}" srcOrd="0" destOrd="0" presId="urn:microsoft.com/office/officeart/2018/2/layout/IconLabelList"/>
    <dgm:cxn modelId="{A9395CEC-A446-4067-9CF5-7BB324E0AF60}" type="presParOf" srcId="{088C0C12-121A-43C4-978A-5E1FFA4E3BAB}" destId="{041E0B1A-9204-42B9-9778-EF910C73D9AD}" srcOrd="1" destOrd="0" presId="urn:microsoft.com/office/officeart/2018/2/layout/IconLabelList"/>
    <dgm:cxn modelId="{36980A64-0CC8-4A01-8676-2C22AA557857}" type="presParOf" srcId="{088C0C12-121A-43C4-978A-5E1FFA4E3BAB}" destId="{3A0222B2-1604-4600-91EB-27596089C96D}" srcOrd="2" destOrd="0" presId="urn:microsoft.com/office/officeart/2018/2/layout/IconLabelList"/>
    <dgm:cxn modelId="{B26F8E5C-068F-4E2E-8B38-78ACBC517B03}" type="presParOf" srcId="{B0880DD0-2B5F-4F3C-827F-ECF62BD830A7}" destId="{CA920C7C-CCA0-412E-8E54-8D9924E98906}" srcOrd="7" destOrd="0" presId="urn:microsoft.com/office/officeart/2018/2/layout/IconLabelList"/>
    <dgm:cxn modelId="{7C369C11-995A-4836-8746-27E3C5396C82}" type="presParOf" srcId="{B0880DD0-2B5F-4F3C-827F-ECF62BD830A7}" destId="{6FB63A5E-251C-41E9-99AC-5B8255A5C973}" srcOrd="8" destOrd="0" presId="urn:microsoft.com/office/officeart/2018/2/layout/IconLabelList"/>
    <dgm:cxn modelId="{5D9627FE-2BAD-422C-A9D0-23E0CE1A2415}" type="presParOf" srcId="{6FB63A5E-251C-41E9-99AC-5B8255A5C973}" destId="{DD1C9BF6-2CC9-4EA0-951C-71626359EFCF}" srcOrd="0" destOrd="0" presId="urn:microsoft.com/office/officeart/2018/2/layout/IconLabelList"/>
    <dgm:cxn modelId="{4AF5207B-A112-4C04-B420-87C5EB128D0F}" type="presParOf" srcId="{6FB63A5E-251C-41E9-99AC-5B8255A5C973}" destId="{1221F153-827E-4047-854D-6876C1F72176}" srcOrd="1" destOrd="0" presId="urn:microsoft.com/office/officeart/2018/2/layout/IconLabelList"/>
    <dgm:cxn modelId="{4F1989F4-835F-4577-83D7-0BC582E8DC21}" type="presParOf" srcId="{6FB63A5E-251C-41E9-99AC-5B8255A5C973}" destId="{DC8C922E-1C3E-4B96-A2C7-639767B57C9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EE6A2E-800B-4C29-87E3-04DDC3920CD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7F8DBCF-9AC5-467A-8115-1DB1C9409258}">
      <dgm:prSet/>
      <dgm:spPr/>
      <dgm:t>
        <a:bodyPr/>
        <a:lstStyle/>
        <a:p>
          <a:r>
            <a:rPr lang="en-US"/>
            <a:t>Stakeholder theory expands the scope to a broader societal embeddedness of organizations and its interdependencies with the societal environment </a:t>
          </a:r>
        </a:p>
      </dgm:t>
    </dgm:pt>
    <dgm:pt modelId="{92AC8FF6-6A2E-4998-8A2C-B88CAF8CAFCB}" type="parTrans" cxnId="{F1304A4A-3C3D-4AA0-9751-0DAB635C2996}">
      <dgm:prSet/>
      <dgm:spPr/>
      <dgm:t>
        <a:bodyPr/>
        <a:lstStyle/>
        <a:p>
          <a:endParaRPr lang="en-US"/>
        </a:p>
      </dgm:t>
    </dgm:pt>
    <dgm:pt modelId="{6D0B6F53-A340-497F-BA72-A065B114A19D}" type="sibTrans" cxnId="{F1304A4A-3C3D-4AA0-9751-0DAB635C2996}">
      <dgm:prSet/>
      <dgm:spPr/>
      <dgm:t>
        <a:bodyPr/>
        <a:lstStyle/>
        <a:p>
          <a:endParaRPr lang="en-US"/>
        </a:p>
      </dgm:t>
    </dgm:pt>
    <dgm:pt modelId="{F507E197-0A86-4411-81D3-720C08874A62}">
      <dgm:prSet/>
      <dgm:spPr/>
      <dgm:t>
        <a:bodyPr/>
        <a:lstStyle/>
        <a:p>
          <a:r>
            <a:rPr lang="en-US"/>
            <a:t>Similarly, corporate sustainability emphasize the interdependencies between the organization and its societal and natural environment </a:t>
          </a:r>
        </a:p>
      </dgm:t>
    </dgm:pt>
    <dgm:pt modelId="{B075CA4F-AD80-45C4-8DD5-B9674C3AE7D1}" type="parTrans" cxnId="{D9A83C26-B29D-4833-BF2E-7516A798AB71}">
      <dgm:prSet/>
      <dgm:spPr/>
      <dgm:t>
        <a:bodyPr/>
        <a:lstStyle/>
        <a:p>
          <a:endParaRPr lang="en-US"/>
        </a:p>
      </dgm:t>
    </dgm:pt>
    <dgm:pt modelId="{8E30D90B-61E8-4ABC-858F-E8AB12EA297D}" type="sibTrans" cxnId="{D9A83C26-B29D-4833-BF2E-7516A798AB71}">
      <dgm:prSet/>
      <dgm:spPr/>
      <dgm:t>
        <a:bodyPr/>
        <a:lstStyle/>
        <a:p>
          <a:endParaRPr lang="en-US"/>
        </a:p>
      </dgm:t>
    </dgm:pt>
    <dgm:pt modelId="{E1872E44-B856-4DC2-9617-CFDD39052F21}">
      <dgm:prSet/>
      <dgm:spPr/>
      <dgm:t>
        <a:bodyPr/>
        <a:lstStyle/>
        <a:p>
          <a:r>
            <a:rPr lang="en-US"/>
            <a:t>Both concepts extend the view beyond maximizing short-term shareholder value or accounting-based profits and share a broader understanding of the embeddedness, dependencies, obligations, abilities, and possibilities of companies</a:t>
          </a:r>
        </a:p>
      </dgm:t>
    </dgm:pt>
    <dgm:pt modelId="{AF302472-B795-47EF-9EE7-B025911BC218}" type="parTrans" cxnId="{15A35B33-9063-4968-82FB-4ADA5852C0E5}">
      <dgm:prSet/>
      <dgm:spPr/>
      <dgm:t>
        <a:bodyPr/>
        <a:lstStyle/>
        <a:p>
          <a:endParaRPr lang="en-US"/>
        </a:p>
      </dgm:t>
    </dgm:pt>
    <dgm:pt modelId="{355EACCB-A8BC-49E1-82B2-DDCE7FA8A7A6}" type="sibTrans" cxnId="{15A35B33-9063-4968-82FB-4ADA5852C0E5}">
      <dgm:prSet/>
      <dgm:spPr/>
      <dgm:t>
        <a:bodyPr/>
        <a:lstStyle/>
        <a:p>
          <a:endParaRPr lang="en-US"/>
        </a:p>
      </dgm:t>
    </dgm:pt>
    <dgm:pt modelId="{2E16249B-9F0F-4794-94A1-2C042A39CFD8}" type="pres">
      <dgm:prSet presAssocID="{FBEE6A2E-800B-4C29-87E3-04DDC3920CDD}" presName="root" presStyleCnt="0">
        <dgm:presLayoutVars>
          <dgm:dir/>
          <dgm:resizeHandles val="exact"/>
        </dgm:presLayoutVars>
      </dgm:prSet>
      <dgm:spPr/>
    </dgm:pt>
    <dgm:pt modelId="{85F3B0AD-5E4A-4E7B-97A9-B971EE7032CD}" type="pres">
      <dgm:prSet presAssocID="{C7F8DBCF-9AC5-467A-8115-1DB1C9409258}" presName="compNode" presStyleCnt="0"/>
      <dgm:spPr/>
    </dgm:pt>
    <dgm:pt modelId="{20E85A6C-BBE4-4C44-B844-36104C90E076}" type="pres">
      <dgm:prSet presAssocID="{C7F8DBCF-9AC5-467A-8115-1DB1C9409258}" presName="bgRect" presStyleLbl="bgShp" presStyleIdx="0" presStyleCnt="3"/>
      <dgm:spPr/>
    </dgm:pt>
    <dgm:pt modelId="{DC18E79E-9CC4-4D8D-8714-4E93E272DA71}" type="pres">
      <dgm:prSet presAssocID="{C7F8DBCF-9AC5-467A-8115-1DB1C940925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EC0F5C4E-B677-468A-93B5-5E7FBB3F8DE5}" type="pres">
      <dgm:prSet presAssocID="{C7F8DBCF-9AC5-467A-8115-1DB1C9409258}" presName="spaceRect" presStyleCnt="0"/>
      <dgm:spPr/>
    </dgm:pt>
    <dgm:pt modelId="{C6D05E06-675C-45F4-BFA9-EACDADE8528A}" type="pres">
      <dgm:prSet presAssocID="{C7F8DBCF-9AC5-467A-8115-1DB1C9409258}" presName="parTx" presStyleLbl="revTx" presStyleIdx="0" presStyleCnt="3">
        <dgm:presLayoutVars>
          <dgm:chMax val="0"/>
          <dgm:chPref val="0"/>
        </dgm:presLayoutVars>
      </dgm:prSet>
      <dgm:spPr/>
    </dgm:pt>
    <dgm:pt modelId="{45152442-A76C-4D9D-8DEE-6B8F19B2AB8E}" type="pres">
      <dgm:prSet presAssocID="{6D0B6F53-A340-497F-BA72-A065B114A19D}" presName="sibTrans" presStyleCnt="0"/>
      <dgm:spPr/>
    </dgm:pt>
    <dgm:pt modelId="{31381DF9-429F-45ED-BE39-4155EB77F563}" type="pres">
      <dgm:prSet presAssocID="{F507E197-0A86-4411-81D3-720C08874A62}" presName="compNode" presStyleCnt="0"/>
      <dgm:spPr/>
    </dgm:pt>
    <dgm:pt modelId="{42244234-4DD1-4359-BE11-03F9F234F4B9}" type="pres">
      <dgm:prSet presAssocID="{F507E197-0A86-4411-81D3-720C08874A62}" presName="bgRect" presStyleLbl="bgShp" presStyleIdx="1" presStyleCnt="3"/>
      <dgm:spPr/>
    </dgm:pt>
    <dgm:pt modelId="{389F3972-2000-4D78-B3CE-32296A0F089B}" type="pres">
      <dgm:prSet presAssocID="{F507E197-0A86-4411-81D3-720C08874A6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8A6FF2B2-CCA2-47B1-BC94-4182392830C2}" type="pres">
      <dgm:prSet presAssocID="{F507E197-0A86-4411-81D3-720C08874A62}" presName="spaceRect" presStyleCnt="0"/>
      <dgm:spPr/>
    </dgm:pt>
    <dgm:pt modelId="{250546DC-DACC-4190-9591-5BF42254E87A}" type="pres">
      <dgm:prSet presAssocID="{F507E197-0A86-4411-81D3-720C08874A62}" presName="parTx" presStyleLbl="revTx" presStyleIdx="1" presStyleCnt="3">
        <dgm:presLayoutVars>
          <dgm:chMax val="0"/>
          <dgm:chPref val="0"/>
        </dgm:presLayoutVars>
      </dgm:prSet>
      <dgm:spPr/>
    </dgm:pt>
    <dgm:pt modelId="{335BCC9F-BC1A-435C-AFE9-0D52FB9DAF4D}" type="pres">
      <dgm:prSet presAssocID="{8E30D90B-61E8-4ABC-858F-E8AB12EA297D}" presName="sibTrans" presStyleCnt="0"/>
      <dgm:spPr/>
    </dgm:pt>
    <dgm:pt modelId="{E893291E-A950-4458-BA36-09C72D0BB32F}" type="pres">
      <dgm:prSet presAssocID="{E1872E44-B856-4DC2-9617-CFDD39052F21}" presName="compNode" presStyleCnt="0"/>
      <dgm:spPr/>
    </dgm:pt>
    <dgm:pt modelId="{370BC23E-F615-4995-A7A2-908F84A06E12}" type="pres">
      <dgm:prSet presAssocID="{E1872E44-B856-4DC2-9617-CFDD39052F21}" presName="bgRect" presStyleLbl="bgShp" presStyleIdx="2" presStyleCnt="3"/>
      <dgm:spPr/>
    </dgm:pt>
    <dgm:pt modelId="{0038F094-C2A9-4B63-9AE0-F9DD299E7BDA}" type="pres">
      <dgm:prSet presAssocID="{E1872E44-B856-4DC2-9617-CFDD39052F2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69946803-F3D6-4B50-BFC8-B2E1FEE789C3}" type="pres">
      <dgm:prSet presAssocID="{E1872E44-B856-4DC2-9617-CFDD39052F21}" presName="spaceRect" presStyleCnt="0"/>
      <dgm:spPr/>
    </dgm:pt>
    <dgm:pt modelId="{77AE187F-6B9E-4BB2-A258-4E82D0FF5C5B}" type="pres">
      <dgm:prSet presAssocID="{E1872E44-B856-4DC2-9617-CFDD39052F21}" presName="parTx" presStyleLbl="revTx" presStyleIdx="2" presStyleCnt="3">
        <dgm:presLayoutVars>
          <dgm:chMax val="0"/>
          <dgm:chPref val="0"/>
        </dgm:presLayoutVars>
      </dgm:prSet>
      <dgm:spPr/>
    </dgm:pt>
  </dgm:ptLst>
  <dgm:cxnLst>
    <dgm:cxn modelId="{D9A83C26-B29D-4833-BF2E-7516A798AB71}" srcId="{FBEE6A2E-800B-4C29-87E3-04DDC3920CDD}" destId="{F507E197-0A86-4411-81D3-720C08874A62}" srcOrd="1" destOrd="0" parTransId="{B075CA4F-AD80-45C4-8DD5-B9674C3AE7D1}" sibTransId="{8E30D90B-61E8-4ABC-858F-E8AB12EA297D}"/>
    <dgm:cxn modelId="{F4242833-C896-432C-890C-F2FACEA99E55}" type="presOf" srcId="{C7F8DBCF-9AC5-467A-8115-1DB1C9409258}" destId="{C6D05E06-675C-45F4-BFA9-EACDADE8528A}" srcOrd="0" destOrd="0" presId="urn:microsoft.com/office/officeart/2018/2/layout/IconVerticalSolidList"/>
    <dgm:cxn modelId="{15A35B33-9063-4968-82FB-4ADA5852C0E5}" srcId="{FBEE6A2E-800B-4C29-87E3-04DDC3920CDD}" destId="{E1872E44-B856-4DC2-9617-CFDD39052F21}" srcOrd="2" destOrd="0" parTransId="{AF302472-B795-47EF-9EE7-B025911BC218}" sibTransId="{355EACCB-A8BC-49E1-82B2-DDCE7FA8A7A6}"/>
    <dgm:cxn modelId="{F1304A4A-3C3D-4AA0-9751-0DAB635C2996}" srcId="{FBEE6A2E-800B-4C29-87E3-04DDC3920CDD}" destId="{C7F8DBCF-9AC5-467A-8115-1DB1C9409258}" srcOrd="0" destOrd="0" parTransId="{92AC8FF6-6A2E-4998-8A2C-B88CAF8CAFCB}" sibTransId="{6D0B6F53-A340-497F-BA72-A065B114A19D}"/>
    <dgm:cxn modelId="{FA488B4D-9839-410C-8E1A-32FAE53E7EA3}" type="presOf" srcId="{F507E197-0A86-4411-81D3-720C08874A62}" destId="{250546DC-DACC-4190-9591-5BF42254E87A}" srcOrd="0" destOrd="0" presId="urn:microsoft.com/office/officeart/2018/2/layout/IconVerticalSolidList"/>
    <dgm:cxn modelId="{2A34B491-1606-40BF-8B14-1CEB24ED3C0B}" type="presOf" srcId="{E1872E44-B856-4DC2-9617-CFDD39052F21}" destId="{77AE187F-6B9E-4BB2-A258-4E82D0FF5C5B}" srcOrd="0" destOrd="0" presId="urn:microsoft.com/office/officeart/2018/2/layout/IconVerticalSolidList"/>
    <dgm:cxn modelId="{94EA759B-A61E-4C40-AE1C-3E01209CD185}" type="presOf" srcId="{FBEE6A2E-800B-4C29-87E3-04DDC3920CDD}" destId="{2E16249B-9F0F-4794-94A1-2C042A39CFD8}" srcOrd="0" destOrd="0" presId="urn:microsoft.com/office/officeart/2018/2/layout/IconVerticalSolidList"/>
    <dgm:cxn modelId="{19BD8134-531C-4B11-823F-24BBF654994A}" type="presParOf" srcId="{2E16249B-9F0F-4794-94A1-2C042A39CFD8}" destId="{85F3B0AD-5E4A-4E7B-97A9-B971EE7032CD}" srcOrd="0" destOrd="0" presId="urn:microsoft.com/office/officeart/2018/2/layout/IconVerticalSolidList"/>
    <dgm:cxn modelId="{2F66C33C-15D6-43F0-9C63-3326F93B5783}" type="presParOf" srcId="{85F3B0AD-5E4A-4E7B-97A9-B971EE7032CD}" destId="{20E85A6C-BBE4-4C44-B844-36104C90E076}" srcOrd="0" destOrd="0" presId="urn:microsoft.com/office/officeart/2018/2/layout/IconVerticalSolidList"/>
    <dgm:cxn modelId="{AED40747-5306-4B5A-B7AC-0A534B3D2171}" type="presParOf" srcId="{85F3B0AD-5E4A-4E7B-97A9-B971EE7032CD}" destId="{DC18E79E-9CC4-4D8D-8714-4E93E272DA71}" srcOrd="1" destOrd="0" presId="urn:microsoft.com/office/officeart/2018/2/layout/IconVerticalSolidList"/>
    <dgm:cxn modelId="{55DC2126-B0D0-40C1-903E-AA4E18F69E91}" type="presParOf" srcId="{85F3B0AD-5E4A-4E7B-97A9-B971EE7032CD}" destId="{EC0F5C4E-B677-468A-93B5-5E7FBB3F8DE5}" srcOrd="2" destOrd="0" presId="urn:microsoft.com/office/officeart/2018/2/layout/IconVerticalSolidList"/>
    <dgm:cxn modelId="{441316F7-56EB-4FA4-B74D-93814971ED45}" type="presParOf" srcId="{85F3B0AD-5E4A-4E7B-97A9-B971EE7032CD}" destId="{C6D05E06-675C-45F4-BFA9-EACDADE8528A}" srcOrd="3" destOrd="0" presId="urn:microsoft.com/office/officeart/2018/2/layout/IconVerticalSolidList"/>
    <dgm:cxn modelId="{E7F5CA57-232D-4044-B59C-B4688376F5CA}" type="presParOf" srcId="{2E16249B-9F0F-4794-94A1-2C042A39CFD8}" destId="{45152442-A76C-4D9D-8DEE-6B8F19B2AB8E}" srcOrd="1" destOrd="0" presId="urn:microsoft.com/office/officeart/2018/2/layout/IconVerticalSolidList"/>
    <dgm:cxn modelId="{605DBED3-4BB4-4053-827F-6E6AD83F2D35}" type="presParOf" srcId="{2E16249B-9F0F-4794-94A1-2C042A39CFD8}" destId="{31381DF9-429F-45ED-BE39-4155EB77F563}" srcOrd="2" destOrd="0" presId="urn:microsoft.com/office/officeart/2018/2/layout/IconVerticalSolidList"/>
    <dgm:cxn modelId="{EBFB74FD-8FA0-41FD-A983-476B6EA42262}" type="presParOf" srcId="{31381DF9-429F-45ED-BE39-4155EB77F563}" destId="{42244234-4DD1-4359-BE11-03F9F234F4B9}" srcOrd="0" destOrd="0" presId="urn:microsoft.com/office/officeart/2018/2/layout/IconVerticalSolidList"/>
    <dgm:cxn modelId="{AC089BA3-02E0-43DC-B674-E40A92091EF8}" type="presParOf" srcId="{31381DF9-429F-45ED-BE39-4155EB77F563}" destId="{389F3972-2000-4D78-B3CE-32296A0F089B}" srcOrd="1" destOrd="0" presId="urn:microsoft.com/office/officeart/2018/2/layout/IconVerticalSolidList"/>
    <dgm:cxn modelId="{E7F946DA-77DD-4ECD-82FC-2C43E9C81730}" type="presParOf" srcId="{31381DF9-429F-45ED-BE39-4155EB77F563}" destId="{8A6FF2B2-CCA2-47B1-BC94-4182392830C2}" srcOrd="2" destOrd="0" presId="urn:microsoft.com/office/officeart/2018/2/layout/IconVerticalSolidList"/>
    <dgm:cxn modelId="{C730B5BF-729F-4944-ADC1-1BC1674D770A}" type="presParOf" srcId="{31381DF9-429F-45ED-BE39-4155EB77F563}" destId="{250546DC-DACC-4190-9591-5BF42254E87A}" srcOrd="3" destOrd="0" presId="urn:microsoft.com/office/officeart/2018/2/layout/IconVerticalSolidList"/>
    <dgm:cxn modelId="{14B414F9-6144-42BA-97CD-FC265FC2086B}" type="presParOf" srcId="{2E16249B-9F0F-4794-94A1-2C042A39CFD8}" destId="{335BCC9F-BC1A-435C-AFE9-0D52FB9DAF4D}" srcOrd="3" destOrd="0" presId="urn:microsoft.com/office/officeart/2018/2/layout/IconVerticalSolidList"/>
    <dgm:cxn modelId="{1172A493-6B2B-4819-A003-03714F3996B6}" type="presParOf" srcId="{2E16249B-9F0F-4794-94A1-2C042A39CFD8}" destId="{E893291E-A950-4458-BA36-09C72D0BB32F}" srcOrd="4" destOrd="0" presId="urn:microsoft.com/office/officeart/2018/2/layout/IconVerticalSolidList"/>
    <dgm:cxn modelId="{3CEA5A42-A804-4EB7-AACF-BC03155DF0B6}" type="presParOf" srcId="{E893291E-A950-4458-BA36-09C72D0BB32F}" destId="{370BC23E-F615-4995-A7A2-908F84A06E12}" srcOrd="0" destOrd="0" presId="urn:microsoft.com/office/officeart/2018/2/layout/IconVerticalSolidList"/>
    <dgm:cxn modelId="{B76DAAA0-3374-47DF-A1FB-08145F96703F}" type="presParOf" srcId="{E893291E-A950-4458-BA36-09C72D0BB32F}" destId="{0038F094-C2A9-4B63-9AE0-F9DD299E7BDA}" srcOrd="1" destOrd="0" presId="urn:microsoft.com/office/officeart/2018/2/layout/IconVerticalSolidList"/>
    <dgm:cxn modelId="{64AEB1A7-F7B5-498B-A1A0-2F385B6A536D}" type="presParOf" srcId="{E893291E-A950-4458-BA36-09C72D0BB32F}" destId="{69946803-F3D6-4B50-BFC8-B2E1FEE789C3}" srcOrd="2" destOrd="0" presId="urn:microsoft.com/office/officeart/2018/2/layout/IconVerticalSolidList"/>
    <dgm:cxn modelId="{E586D334-3B9D-49A3-BB59-79B0AC95D858}" type="presParOf" srcId="{E893291E-A950-4458-BA36-09C72D0BB32F}" destId="{77AE187F-6B9E-4BB2-A258-4E82D0FF5C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F3CE72-4F54-43DE-81E3-B07AE9B71A80}"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3B275781-443B-4345-A851-4520F97558CE}">
      <dgm:prSet/>
      <dgm:spPr/>
      <dgm:t>
        <a:bodyPr/>
        <a:lstStyle/>
        <a:p>
          <a:r>
            <a:rPr lang="en-US"/>
            <a:t>The circular economy is a new and inclusive economic paradigm, that aims to minimize pollution and waste, extend product lifecycles and enable broad sharing of physical and natural assets. </a:t>
          </a:r>
        </a:p>
      </dgm:t>
    </dgm:pt>
    <dgm:pt modelId="{F636C3CC-2358-4264-8640-6DD0AA774F80}" type="parTrans" cxnId="{49335837-50E2-4212-9265-F22EF6DB3D5F}">
      <dgm:prSet/>
      <dgm:spPr/>
      <dgm:t>
        <a:bodyPr/>
        <a:lstStyle/>
        <a:p>
          <a:endParaRPr lang="en-US"/>
        </a:p>
      </dgm:t>
    </dgm:pt>
    <dgm:pt modelId="{F28D25D1-9DD4-4959-9FDF-A29447543DD3}" type="sibTrans" cxnId="{49335837-50E2-4212-9265-F22EF6DB3D5F}">
      <dgm:prSet/>
      <dgm:spPr/>
      <dgm:t>
        <a:bodyPr/>
        <a:lstStyle/>
        <a:p>
          <a:endParaRPr lang="en-US"/>
        </a:p>
      </dgm:t>
    </dgm:pt>
    <dgm:pt modelId="{175AB291-937B-4691-8772-0E6BF9FA380D}">
      <dgm:prSet/>
      <dgm:spPr/>
      <dgm:t>
        <a:bodyPr/>
        <a:lstStyle/>
        <a:p>
          <a:r>
            <a:rPr lang="en-US"/>
            <a:t>A circular economy aims to design out waste. Waste does not exist: products are designed and optimized for a cycle of disassembly and reuse</a:t>
          </a:r>
        </a:p>
      </dgm:t>
    </dgm:pt>
    <dgm:pt modelId="{CD80A0D2-90AD-40A7-A711-064EED839BCC}" type="parTrans" cxnId="{82B63EE9-CCB1-48F6-8D90-FD8F94CB3FE6}">
      <dgm:prSet/>
      <dgm:spPr/>
      <dgm:t>
        <a:bodyPr/>
        <a:lstStyle/>
        <a:p>
          <a:endParaRPr lang="en-US"/>
        </a:p>
      </dgm:t>
    </dgm:pt>
    <dgm:pt modelId="{CAAB7DFB-5932-4528-94FA-9FD2EBDCE800}" type="sibTrans" cxnId="{82B63EE9-CCB1-48F6-8D90-FD8F94CB3FE6}">
      <dgm:prSet/>
      <dgm:spPr/>
      <dgm:t>
        <a:bodyPr/>
        <a:lstStyle/>
        <a:p>
          <a:endParaRPr lang="en-US"/>
        </a:p>
      </dgm:t>
    </dgm:pt>
    <dgm:pt modelId="{711A187C-2C6F-4B93-8FD3-0B31DFD70F7F}">
      <dgm:prSet/>
      <dgm:spPr/>
      <dgm:t>
        <a:bodyPr/>
        <a:lstStyle/>
        <a:p>
          <a:r>
            <a:rPr lang="en-US"/>
            <a:t>The circular economy doesn’t aim to end growth; it aims to bend how we do things back into harmony with nature, so that growth can continue. It aims at achieving </a:t>
          </a:r>
          <a:r>
            <a:rPr lang="en-US" b="1"/>
            <a:t>prosperity in a world of finite resources</a:t>
          </a:r>
          <a:r>
            <a:rPr lang="en-US"/>
            <a:t>.  </a:t>
          </a:r>
        </a:p>
      </dgm:t>
    </dgm:pt>
    <dgm:pt modelId="{8D8BDEC7-C8EE-49D8-A0D2-CA0E1BC07A62}" type="parTrans" cxnId="{AD222E0B-76E6-4442-A34F-471F65C6B057}">
      <dgm:prSet/>
      <dgm:spPr/>
      <dgm:t>
        <a:bodyPr/>
        <a:lstStyle/>
        <a:p>
          <a:endParaRPr lang="en-US"/>
        </a:p>
      </dgm:t>
    </dgm:pt>
    <dgm:pt modelId="{63E1BFDC-8F27-4639-9042-8FF69CCBE839}" type="sibTrans" cxnId="{AD222E0B-76E6-4442-A34F-471F65C6B057}">
      <dgm:prSet/>
      <dgm:spPr/>
      <dgm:t>
        <a:bodyPr/>
        <a:lstStyle/>
        <a:p>
          <a:endParaRPr lang="en-US"/>
        </a:p>
      </dgm:t>
    </dgm:pt>
    <dgm:pt modelId="{0E52806F-28FE-41EF-9EBA-63387A6CF79C}" type="pres">
      <dgm:prSet presAssocID="{49F3CE72-4F54-43DE-81E3-B07AE9B71A80}" presName="root" presStyleCnt="0">
        <dgm:presLayoutVars>
          <dgm:dir/>
          <dgm:resizeHandles val="exact"/>
        </dgm:presLayoutVars>
      </dgm:prSet>
      <dgm:spPr/>
    </dgm:pt>
    <dgm:pt modelId="{0C0AFBF1-DA03-40C2-B6CB-B175090225EC}" type="pres">
      <dgm:prSet presAssocID="{3B275781-443B-4345-A851-4520F97558CE}" presName="compNode" presStyleCnt="0"/>
      <dgm:spPr/>
    </dgm:pt>
    <dgm:pt modelId="{B445281C-8C91-42C1-ADBF-36D0FEE76824}" type="pres">
      <dgm:prSet presAssocID="{3B275781-443B-4345-A851-4520F97558CE}" presName="bgRect" presStyleLbl="bgShp" presStyleIdx="0" presStyleCnt="3"/>
      <dgm:spPr/>
    </dgm:pt>
    <dgm:pt modelId="{F62ACCC6-56A4-4BEF-A4BD-9B7E8F47C418}" type="pres">
      <dgm:prSet presAssocID="{3B275781-443B-4345-A851-4520F97558C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cycle"/>
        </a:ext>
      </dgm:extLst>
    </dgm:pt>
    <dgm:pt modelId="{62B6D233-134F-4495-ACD4-949537346097}" type="pres">
      <dgm:prSet presAssocID="{3B275781-443B-4345-A851-4520F97558CE}" presName="spaceRect" presStyleCnt="0"/>
      <dgm:spPr/>
    </dgm:pt>
    <dgm:pt modelId="{10A3E8EC-ED16-4F2B-81FB-8C6BC5F2E7A1}" type="pres">
      <dgm:prSet presAssocID="{3B275781-443B-4345-A851-4520F97558CE}" presName="parTx" presStyleLbl="revTx" presStyleIdx="0" presStyleCnt="3">
        <dgm:presLayoutVars>
          <dgm:chMax val="0"/>
          <dgm:chPref val="0"/>
        </dgm:presLayoutVars>
      </dgm:prSet>
      <dgm:spPr/>
    </dgm:pt>
    <dgm:pt modelId="{C8A86EA3-683B-46F1-9373-6299CA071B9E}" type="pres">
      <dgm:prSet presAssocID="{F28D25D1-9DD4-4959-9FDF-A29447543DD3}" presName="sibTrans" presStyleCnt="0"/>
      <dgm:spPr/>
    </dgm:pt>
    <dgm:pt modelId="{BC7E1686-84FB-4E19-B786-0D87D4D0104D}" type="pres">
      <dgm:prSet presAssocID="{175AB291-937B-4691-8772-0E6BF9FA380D}" presName="compNode" presStyleCnt="0"/>
      <dgm:spPr/>
    </dgm:pt>
    <dgm:pt modelId="{D7CD38A9-8294-4007-989D-9177DA667831}" type="pres">
      <dgm:prSet presAssocID="{175AB291-937B-4691-8772-0E6BF9FA380D}" presName="bgRect" presStyleLbl="bgShp" presStyleIdx="1" presStyleCnt="3"/>
      <dgm:spPr/>
    </dgm:pt>
    <dgm:pt modelId="{56B767BA-60BE-4DBA-A7C8-ADD025C655C4}" type="pres">
      <dgm:prSet presAssocID="{175AB291-937B-4691-8772-0E6BF9FA380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cycle Sign"/>
        </a:ext>
      </dgm:extLst>
    </dgm:pt>
    <dgm:pt modelId="{B35F75B6-30C3-4615-AF59-9CD906FCCE05}" type="pres">
      <dgm:prSet presAssocID="{175AB291-937B-4691-8772-0E6BF9FA380D}" presName="spaceRect" presStyleCnt="0"/>
      <dgm:spPr/>
    </dgm:pt>
    <dgm:pt modelId="{4DBE147F-911B-4A29-A62C-23E5DC60752F}" type="pres">
      <dgm:prSet presAssocID="{175AB291-937B-4691-8772-0E6BF9FA380D}" presName="parTx" presStyleLbl="revTx" presStyleIdx="1" presStyleCnt="3">
        <dgm:presLayoutVars>
          <dgm:chMax val="0"/>
          <dgm:chPref val="0"/>
        </dgm:presLayoutVars>
      </dgm:prSet>
      <dgm:spPr/>
    </dgm:pt>
    <dgm:pt modelId="{47BE23AA-4B77-486A-8253-27C5883DE93E}" type="pres">
      <dgm:prSet presAssocID="{CAAB7DFB-5932-4528-94FA-9FD2EBDCE800}" presName="sibTrans" presStyleCnt="0"/>
      <dgm:spPr/>
    </dgm:pt>
    <dgm:pt modelId="{99549804-E2CF-40B8-9626-74DDA0F1C7E6}" type="pres">
      <dgm:prSet presAssocID="{711A187C-2C6F-4B93-8FD3-0B31DFD70F7F}" presName="compNode" presStyleCnt="0"/>
      <dgm:spPr/>
    </dgm:pt>
    <dgm:pt modelId="{7DB38E39-D885-4441-9CF0-6175EAE31E62}" type="pres">
      <dgm:prSet presAssocID="{711A187C-2C6F-4B93-8FD3-0B31DFD70F7F}" presName="bgRect" presStyleLbl="bgShp" presStyleIdx="2" presStyleCnt="3"/>
      <dgm:spPr/>
    </dgm:pt>
    <dgm:pt modelId="{6B878C5A-8ACE-46AD-A1EB-625DB7710A5A}" type="pres">
      <dgm:prSet presAssocID="{711A187C-2C6F-4B93-8FD3-0B31DFD70F7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vron Arrows"/>
        </a:ext>
      </dgm:extLst>
    </dgm:pt>
    <dgm:pt modelId="{E4488806-346A-464A-BAD9-0EA66C2AE680}" type="pres">
      <dgm:prSet presAssocID="{711A187C-2C6F-4B93-8FD3-0B31DFD70F7F}" presName="spaceRect" presStyleCnt="0"/>
      <dgm:spPr/>
    </dgm:pt>
    <dgm:pt modelId="{BCC7C806-642A-4636-9245-6CEB1EECDBBB}" type="pres">
      <dgm:prSet presAssocID="{711A187C-2C6F-4B93-8FD3-0B31DFD70F7F}" presName="parTx" presStyleLbl="revTx" presStyleIdx="2" presStyleCnt="3">
        <dgm:presLayoutVars>
          <dgm:chMax val="0"/>
          <dgm:chPref val="0"/>
        </dgm:presLayoutVars>
      </dgm:prSet>
      <dgm:spPr/>
    </dgm:pt>
  </dgm:ptLst>
  <dgm:cxnLst>
    <dgm:cxn modelId="{AD222E0B-76E6-4442-A34F-471F65C6B057}" srcId="{49F3CE72-4F54-43DE-81E3-B07AE9B71A80}" destId="{711A187C-2C6F-4B93-8FD3-0B31DFD70F7F}" srcOrd="2" destOrd="0" parTransId="{8D8BDEC7-C8EE-49D8-A0D2-CA0E1BC07A62}" sibTransId="{63E1BFDC-8F27-4639-9042-8FF69CCBE839}"/>
    <dgm:cxn modelId="{A6F8FD34-FB07-4198-BF09-6A311156ACC3}" type="presOf" srcId="{175AB291-937B-4691-8772-0E6BF9FA380D}" destId="{4DBE147F-911B-4A29-A62C-23E5DC60752F}" srcOrd="0" destOrd="0" presId="urn:microsoft.com/office/officeart/2018/2/layout/IconVerticalSolidList"/>
    <dgm:cxn modelId="{49335837-50E2-4212-9265-F22EF6DB3D5F}" srcId="{49F3CE72-4F54-43DE-81E3-B07AE9B71A80}" destId="{3B275781-443B-4345-A851-4520F97558CE}" srcOrd="0" destOrd="0" parTransId="{F636C3CC-2358-4264-8640-6DD0AA774F80}" sibTransId="{F28D25D1-9DD4-4959-9FDF-A29447543DD3}"/>
    <dgm:cxn modelId="{9A2A564E-F9C9-484B-B80F-0430277A1843}" type="presOf" srcId="{49F3CE72-4F54-43DE-81E3-B07AE9B71A80}" destId="{0E52806F-28FE-41EF-9EBA-63387A6CF79C}" srcOrd="0" destOrd="0" presId="urn:microsoft.com/office/officeart/2018/2/layout/IconVerticalSolidList"/>
    <dgm:cxn modelId="{7062A87E-7DBA-4E35-B361-8036590A2560}" type="presOf" srcId="{3B275781-443B-4345-A851-4520F97558CE}" destId="{10A3E8EC-ED16-4F2B-81FB-8C6BC5F2E7A1}" srcOrd="0" destOrd="0" presId="urn:microsoft.com/office/officeart/2018/2/layout/IconVerticalSolidList"/>
    <dgm:cxn modelId="{DCEF6FA4-9A9A-404D-BC5C-6D98051C579A}" type="presOf" srcId="{711A187C-2C6F-4B93-8FD3-0B31DFD70F7F}" destId="{BCC7C806-642A-4636-9245-6CEB1EECDBBB}" srcOrd="0" destOrd="0" presId="urn:microsoft.com/office/officeart/2018/2/layout/IconVerticalSolidList"/>
    <dgm:cxn modelId="{82B63EE9-CCB1-48F6-8D90-FD8F94CB3FE6}" srcId="{49F3CE72-4F54-43DE-81E3-B07AE9B71A80}" destId="{175AB291-937B-4691-8772-0E6BF9FA380D}" srcOrd="1" destOrd="0" parTransId="{CD80A0D2-90AD-40A7-A711-064EED839BCC}" sibTransId="{CAAB7DFB-5932-4528-94FA-9FD2EBDCE800}"/>
    <dgm:cxn modelId="{6541DE13-A376-4F44-B6C7-99E5CC3D2BA9}" type="presParOf" srcId="{0E52806F-28FE-41EF-9EBA-63387A6CF79C}" destId="{0C0AFBF1-DA03-40C2-B6CB-B175090225EC}" srcOrd="0" destOrd="0" presId="urn:microsoft.com/office/officeart/2018/2/layout/IconVerticalSolidList"/>
    <dgm:cxn modelId="{01C649F3-25B0-4E9A-A607-A8C1C1E9358C}" type="presParOf" srcId="{0C0AFBF1-DA03-40C2-B6CB-B175090225EC}" destId="{B445281C-8C91-42C1-ADBF-36D0FEE76824}" srcOrd="0" destOrd="0" presId="urn:microsoft.com/office/officeart/2018/2/layout/IconVerticalSolidList"/>
    <dgm:cxn modelId="{53F148BB-71B0-4682-8F15-419060EE2919}" type="presParOf" srcId="{0C0AFBF1-DA03-40C2-B6CB-B175090225EC}" destId="{F62ACCC6-56A4-4BEF-A4BD-9B7E8F47C418}" srcOrd="1" destOrd="0" presId="urn:microsoft.com/office/officeart/2018/2/layout/IconVerticalSolidList"/>
    <dgm:cxn modelId="{05BC9B99-545E-4BF5-A6CA-909BC3409FF8}" type="presParOf" srcId="{0C0AFBF1-DA03-40C2-B6CB-B175090225EC}" destId="{62B6D233-134F-4495-ACD4-949537346097}" srcOrd="2" destOrd="0" presId="urn:microsoft.com/office/officeart/2018/2/layout/IconVerticalSolidList"/>
    <dgm:cxn modelId="{BBC84FC0-AF9F-4B1F-802D-1E8C5F9AAB7B}" type="presParOf" srcId="{0C0AFBF1-DA03-40C2-B6CB-B175090225EC}" destId="{10A3E8EC-ED16-4F2B-81FB-8C6BC5F2E7A1}" srcOrd="3" destOrd="0" presId="urn:microsoft.com/office/officeart/2018/2/layout/IconVerticalSolidList"/>
    <dgm:cxn modelId="{E1659A06-CE2D-4001-AE5C-6B55985CCC78}" type="presParOf" srcId="{0E52806F-28FE-41EF-9EBA-63387A6CF79C}" destId="{C8A86EA3-683B-46F1-9373-6299CA071B9E}" srcOrd="1" destOrd="0" presId="urn:microsoft.com/office/officeart/2018/2/layout/IconVerticalSolidList"/>
    <dgm:cxn modelId="{88C0B3FE-96AF-40EE-8C6D-8AD5495AEEAF}" type="presParOf" srcId="{0E52806F-28FE-41EF-9EBA-63387A6CF79C}" destId="{BC7E1686-84FB-4E19-B786-0D87D4D0104D}" srcOrd="2" destOrd="0" presId="urn:microsoft.com/office/officeart/2018/2/layout/IconVerticalSolidList"/>
    <dgm:cxn modelId="{B8AA38F3-70C4-4880-AB0D-BE783673B8E2}" type="presParOf" srcId="{BC7E1686-84FB-4E19-B786-0D87D4D0104D}" destId="{D7CD38A9-8294-4007-989D-9177DA667831}" srcOrd="0" destOrd="0" presId="urn:microsoft.com/office/officeart/2018/2/layout/IconVerticalSolidList"/>
    <dgm:cxn modelId="{4786696D-EB32-4783-BF71-2E4B30E37680}" type="presParOf" srcId="{BC7E1686-84FB-4E19-B786-0D87D4D0104D}" destId="{56B767BA-60BE-4DBA-A7C8-ADD025C655C4}" srcOrd="1" destOrd="0" presId="urn:microsoft.com/office/officeart/2018/2/layout/IconVerticalSolidList"/>
    <dgm:cxn modelId="{1E07F2E4-C23E-45F5-8EF7-57ECE1CE248B}" type="presParOf" srcId="{BC7E1686-84FB-4E19-B786-0D87D4D0104D}" destId="{B35F75B6-30C3-4615-AF59-9CD906FCCE05}" srcOrd="2" destOrd="0" presId="urn:microsoft.com/office/officeart/2018/2/layout/IconVerticalSolidList"/>
    <dgm:cxn modelId="{88E6C85A-360C-47CF-A37B-92ECD62A06AB}" type="presParOf" srcId="{BC7E1686-84FB-4E19-B786-0D87D4D0104D}" destId="{4DBE147F-911B-4A29-A62C-23E5DC60752F}" srcOrd="3" destOrd="0" presId="urn:microsoft.com/office/officeart/2018/2/layout/IconVerticalSolidList"/>
    <dgm:cxn modelId="{65AEDAD9-6BA1-4D44-A79E-D3038D13CE36}" type="presParOf" srcId="{0E52806F-28FE-41EF-9EBA-63387A6CF79C}" destId="{47BE23AA-4B77-486A-8253-27C5883DE93E}" srcOrd="3" destOrd="0" presId="urn:microsoft.com/office/officeart/2018/2/layout/IconVerticalSolidList"/>
    <dgm:cxn modelId="{81DD5382-BC99-454B-BAFA-0E4BABC0891E}" type="presParOf" srcId="{0E52806F-28FE-41EF-9EBA-63387A6CF79C}" destId="{99549804-E2CF-40B8-9626-74DDA0F1C7E6}" srcOrd="4" destOrd="0" presId="urn:microsoft.com/office/officeart/2018/2/layout/IconVerticalSolidList"/>
    <dgm:cxn modelId="{BCAD7753-8387-416E-BCE8-6994914D838B}" type="presParOf" srcId="{99549804-E2CF-40B8-9626-74DDA0F1C7E6}" destId="{7DB38E39-D885-4441-9CF0-6175EAE31E62}" srcOrd="0" destOrd="0" presId="urn:microsoft.com/office/officeart/2018/2/layout/IconVerticalSolidList"/>
    <dgm:cxn modelId="{F8340399-33C1-4A43-A542-4C34ADFEA05A}" type="presParOf" srcId="{99549804-E2CF-40B8-9626-74DDA0F1C7E6}" destId="{6B878C5A-8ACE-46AD-A1EB-625DB7710A5A}" srcOrd="1" destOrd="0" presId="urn:microsoft.com/office/officeart/2018/2/layout/IconVerticalSolidList"/>
    <dgm:cxn modelId="{848496D8-3AB7-4D7F-9DE2-3224B207E269}" type="presParOf" srcId="{99549804-E2CF-40B8-9626-74DDA0F1C7E6}" destId="{E4488806-346A-464A-BAD9-0EA66C2AE680}" srcOrd="2" destOrd="0" presId="urn:microsoft.com/office/officeart/2018/2/layout/IconVerticalSolidList"/>
    <dgm:cxn modelId="{AABB49AE-09DC-409C-AF1A-4959F0F2DD9C}" type="presParOf" srcId="{99549804-E2CF-40B8-9626-74DDA0F1C7E6}" destId="{BCC7C806-642A-4636-9245-6CEB1EECDBB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092CAF-C6C7-4E2B-AFB5-0976E1BB0F76}"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CBDC3038-E06B-4021-9D8F-8CD4B22C33C1}">
      <dgm:prSet/>
      <dgm:spPr/>
      <dgm:t>
        <a:bodyPr/>
        <a:lstStyle/>
        <a:p>
          <a:r>
            <a:rPr lang="en-US" b="0" dirty="0">
              <a:solidFill>
                <a:schemeClr val="tx1">
                  <a:lumMod val="95000"/>
                  <a:lumOff val="5000"/>
                </a:schemeClr>
              </a:solidFill>
            </a:rPr>
            <a:t>Entrepreneurship, Productivity &amp; Competitiveness:</a:t>
          </a:r>
          <a:r>
            <a:rPr lang="en-US" dirty="0"/>
            <a:t> urban organization that fosters new entrepreneurial initiatives, an increase of competitiveness and high productivity in communities with the aim of improving the quality of life</a:t>
          </a:r>
        </a:p>
      </dgm:t>
    </dgm:pt>
    <dgm:pt modelId="{819F29A7-1372-4F66-A379-44A696F875F7}" type="parTrans" cxnId="{772D5A70-A1F1-48B5-8309-1394B28631DB}">
      <dgm:prSet/>
      <dgm:spPr/>
      <dgm:t>
        <a:bodyPr/>
        <a:lstStyle/>
        <a:p>
          <a:endParaRPr lang="en-US"/>
        </a:p>
      </dgm:t>
    </dgm:pt>
    <dgm:pt modelId="{5C6ACCC1-DF10-432A-9BD5-107B993102DD}" type="sibTrans" cxnId="{772D5A70-A1F1-48B5-8309-1394B28631DB}">
      <dgm:prSet/>
      <dgm:spPr/>
      <dgm:t>
        <a:bodyPr/>
        <a:lstStyle/>
        <a:p>
          <a:endParaRPr lang="en-US"/>
        </a:p>
      </dgm:t>
    </dgm:pt>
    <dgm:pt modelId="{B7CD82F0-C7F3-4D64-8518-53BD064F5588}">
      <dgm:prSet/>
      <dgm:spPr/>
      <dgm:t>
        <a:bodyPr/>
        <a:lstStyle/>
        <a:p>
          <a:r>
            <a:rPr lang="en-US" dirty="0">
              <a:solidFill>
                <a:schemeClr val="tx1">
                  <a:lumMod val="95000"/>
                  <a:lumOff val="5000"/>
                </a:schemeClr>
              </a:solidFill>
            </a:rPr>
            <a:t>Research and Development</a:t>
          </a:r>
          <a:r>
            <a:rPr lang="en-US" dirty="0"/>
            <a:t> : offer solutions which can be adopted by other cities, and thus obtain a return on investment through the creation of innovative services </a:t>
          </a:r>
        </a:p>
      </dgm:t>
    </dgm:pt>
    <dgm:pt modelId="{BD8DE858-3417-4A8E-AE04-B4F73001594B}" type="parTrans" cxnId="{0C83D579-03D2-4E35-A928-868E957F0563}">
      <dgm:prSet/>
      <dgm:spPr/>
      <dgm:t>
        <a:bodyPr/>
        <a:lstStyle/>
        <a:p>
          <a:endParaRPr lang="en-US"/>
        </a:p>
      </dgm:t>
    </dgm:pt>
    <dgm:pt modelId="{90F51117-46C9-4850-A9EA-257689DDA8A9}" type="sibTrans" cxnId="{0C83D579-03D2-4E35-A928-868E957F0563}">
      <dgm:prSet/>
      <dgm:spPr/>
      <dgm:t>
        <a:bodyPr/>
        <a:lstStyle/>
        <a:p>
          <a:endParaRPr lang="en-US"/>
        </a:p>
      </dgm:t>
    </dgm:pt>
    <dgm:pt modelId="{94C8A918-11C5-4694-BD9A-D1105DD5379E}">
      <dgm:prSet/>
      <dgm:spPr/>
      <dgm:t>
        <a:bodyPr/>
        <a:lstStyle/>
        <a:p>
          <a:r>
            <a:rPr lang="en-US" dirty="0">
              <a:solidFill>
                <a:schemeClr val="tx1">
                  <a:lumMod val="95000"/>
                  <a:lumOff val="5000"/>
                </a:schemeClr>
              </a:solidFill>
              <a:latin typeface="Avenir Next LT Pro"/>
              <a:cs typeface="Arabic Typesetting"/>
            </a:rPr>
            <a:t>Tourism promotion and Internationalization</a:t>
          </a:r>
          <a:r>
            <a:rPr lang="en-US" dirty="0">
              <a:solidFill>
                <a:schemeClr val="tx1">
                  <a:lumMod val="95000"/>
                  <a:lumOff val="5000"/>
                </a:schemeClr>
              </a:solidFill>
            </a:rPr>
            <a:t>:</a:t>
          </a:r>
          <a:r>
            <a:rPr lang="en-US" dirty="0"/>
            <a:t> </a:t>
          </a:r>
          <a:r>
            <a:rPr lang="en-US" dirty="0">
              <a:latin typeface="Avenir Next LT Pro"/>
            </a:rPr>
            <a:t>Allowing</a:t>
          </a:r>
          <a:r>
            <a:rPr lang="en-US" dirty="0"/>
            <a:t> the city to go international and attract prospective tourists</a:t>
          </a:r>
        </a:p>
      </dgm:t>
    </dgm:pt>
    <dgm:pt modelId="{846BB41F-D0EF-40CA-8873-D7E9AFE5C873}" type="parTrans" cxnId="{463E54FD-8EB0-4760-88E3-11F245F46484}">
      <dgm:prSet/>
      <dgm:spPr/>
      <dgm:t>
        <a:bodyPr/>
        <a:lstStyle/>
        <a:p>
          <a:endParaRPr lang="en-US"/>
        </a:p>
      </dgm:t>
    </dgm:pt>
    <dgm:pt modelId="{0E7DB2BC-01CE-4792-B607-CB57A81C691B}" type="sibTrans" cxnId="{463E54FD-8EB0-4760-88E3-11F245F46484}">
      <dgm:prSet/>
      <dgm:spPr/>
      <dgm:t>
        <a:bodyPr/>
        <a:lstStyle/>
        <a:p>
          <a:endParaRPr lang="en-US"/>
        </a:p>
      </dgm:t>
    </dgm:pt>
    <dgm:pt modelId="{E7CBC908-50A8-4690-932B-8A55C5A1D6CA}">
      <dgm:prSet/>
      <dgm:spPr/>
      <dgm:t>
        <a:bodyPr/>
        <a:lstStyle/>
        <a:p>
          <a:r>
            <a:rPr lang="en-US" dirty="0">
              <a:solidFill>
                <a:schemeClr val="tx1">
                  <a:lumMod val="95000"/>
                  <a:lumOff val="5000"/>
                </a:schemeClr>
              </a:solidFill>
            </a:rPr>
            <a:t>Training:</a:t>
          </a:r>
          <a:r>
            <a:rPr lang="en-US" dirty="0"/>
            <a:t> training of the community, their personal development and the fostering their creative ability.</a:t>
          </a:r>
        </a:p>
      </dgm:t>
    </dgm:pt>
    <dgm:pt modelId="{33C663D1-7781-48BC-A981-82B2403A93BF}" type="parTrans" cxnId="{B9B7A2EB-8BA4-4C4A-AB13-C1162FB2CE8A}">
      <dgm:prSet/>
      <dgm:spPr/>
      <dgm:t>
        <a:bodyPr/>
        <a:lstStyle/>
        <a:p>
          <a:endParaRPr lang="en-US"/>
        </a:p>
      </dgm:t>
    </dgm:pt>
    <dgm:pt modelId="{5C0225D0-90B8-4EB6-ABC2-13D832362B40}" type="sibTrans" cxnId="{B9B7A2EB-8BA4-4C4A-AB13-C1162FB2CE8A}">
      <dgm:prSet/>
      <dgm:spPr/>
      <dgm:t>
        <a:bodyPr/>
        <a:lstStyle/>
        <a:p>
          <a:endParaRPr lang="en-US"/>
        </a:p>
      </dgm:t>
    </dgm:pt>
    <dgm:pt modelId="{2A4EABA9-8C8A-4037-8608-347856670794}" type="pres">
      <dgm:prSet presAssocID="{24092CAF-C6C7-4E2B-AFB5-0976E1BB0F76}" presName="linear" presStyleCnt="0">
        <dgm:presLayoutVars>
          <dgm:animLvl val="lvl"/>
          <dgm:resizeHandles val="exact"/>
        </dgm:presLayoutVars>
      </dgm:prSet>
      <dgm:spPr/>
    </dgm:pt>
    <dgm:pt modelId="{64637F9F-351D-4880-A559-C6755668BBF7}" type="pres">
      <dgm:prSet presAssocID="{CBDC3038-E06B-4021-9D8F-8CD4B22C33C1}" presName="parentText" presStyleLbl="node1" presStyleIdx="0" presStyleCnt="4">
        <dgm:presLayoutVars>
          <dgm:chMax val="0"/>
          <dgm:bulletEnabled val="1"/>
        </dgm:presLayoutVars>
      </dgm:prSet>
      <dgm:spPr/>
    </dgm:pt>
    <dgm:pt modelId="{424C0F23-7EA9-405A-AF27-87643FA54D79}" type="pres">
      <dgm:prSet presAssocID="{5C6ACCC1-DF10-432A-9BD5-107B993102DD}" presName="spacer" presStyleCnt="0"/>
      <dgm:spPr/>
    </dgm:pt>
    <dgm:pt modelId="{975B52F8-3A1F-4578-844C-0985098A96D2}" type="pres">
      <dgm:prSet presAssocID="{B7CD82F0-C7F3-4D64-8518-53BD064F5588}" presName="parentText" presStyleLbl="node1" presStyleIdx="1" presStyleCnt="4">
        <dgm:presLayoutVars>
          <dgm:chMax val="0"/>
          <dgm:bulletEnabled val="1"/>
        </dgm:presLayoutVars>
      </dgm:prSet>
      <dgm:spPr/>
    </dgm:pt>
    <dgm:pt modelId="{253B6C73-28FC-4341-BF93-F312DBE0163D}" type="pres">
      <dgm:prSet presAssocID="{90F51117-46C9-4850-A9EA-257689DDA8A9}" presName="spacer" presStyleCnt="0"/>
      <dgm:spPr/>
    </dgm:pt>
    <dgm:pt modelId="{390F609D-E386-4320-A473-BEA5FB6429C8}" type="pres">
      <dgm:prSet presAssocID="{94C8A918-11C5-4694-BD9A-D1105DD5379E}" presName="parentText" presStyleLbl="node1" presStyleIdx="2" presStyleCnt="4">
        <dgm:presLayoutVars>
          <dgm:chMax val="0"/>
          <dgm:bulletEnabled val="1"/>
        </dgm:presLayoutVars>
      </dgm:prSet>
      <dgm:spPr/>
    </dgm:pt>
    <dgm:pt modelId="{AB7053AE-45E2-4DDC-9352-67F83555EB57}" type="pres">
      <dgm:prSet presAssocID="{0E7DB2BC-01CE-4792-B607-CB57A81C691B}" presName="spacer" presStyleCnt="0"/>
      <dgm:spPr/>
    </dgm:pt>
    <dgm:pt modelId="{65EC3708-B954-4E04-9559-229CC3CF2859}" type="pres">
      <dgm:prSet presAssocID="{E7CBC908-50A8-4690-932B-8A55C5A1D6CA}" presName="parentText" presStyleLbl="node1" presStyleIdx="3" presStyleCnt="4">
        <dgm:presLayoutVars>
          <dgm:chMax val="0"/>
          <dgm:bulletEnabled val="1"/>
        </dgm:presLayoutVars>
      </dgm:prSet>
      <dgm:spPr/>
    </dgm:pt>
  </dgm:ptLst>
  <dgm:cxnLst>
    <dgm:cxn modelId="{D5387C0D-AB7E-419C-8AFC-2A55F6FF275B}" type="presOf" srcId="{CBDC3038-E06B-4021-9D8F-8CD4B22C33C1}" destId="{64637F9F-351D-4880-A559-C6755668BBF7}" srcOrd="0" destOrd="0" presId="urn:microsoft.com/office/officeart/2005/8/layout/vList2"/>
    <dgm:cxn modelId="{BD9AAE2C-2B37-4D1B-A2D8-B5CDD3E76A4E}" type="presOf" srcId="{B7CD82F0-C7F3-4D64-8518-53BD064F5588}" destId="{975B52F8-3A1F-4578-844C-0985098A96D2}" srcOrd="0" destOrd="0" presId="urn:microsoft.com/office/officeart/2005/8/layout/vList2"/>
    <dgm:cxn modelId="{16B91236-9A91-452E-8976-59D10C2644F1}" type="presOf" srcId="{24092CAF-C6C7-4E2B-AFB5-0976E1BB0F76}" destId="{2A4EABA9-8C8A-4037-8608-347856670794}" srcOrd="0" destOrd="0" presId="urn:microsoft.com/office/officeart/2005/8/layout/vList2"/>
    <dgm:cxn modelId="{772D5A70-A1F1-48B5-8309-1394B28631DB}" srcId="{24092CAF-C6C7-4E2B-AFB5-0976E1BB0F76}" destId="{CBDC3038-E06B-4021-9D8F-8CD4B22C33C1}" srcOrd="0" destOrd="0" parTransId="{819F29A7-1372-4F66-A379-44A696F875F7}" sibTransId="{5C6ACCC1-DF10-432A-9BD5-107B993102DD}"/>
    <dgm:cxn modelId="{0C83D579-03D2-4E35-A928-868E957F0563}" srcId="{24092CAF-C6C7-4E2B-AFB5-0976E1BB0F76}" destId="{B7CD82F0-C7F3-4D64-8518-53BD064F5588}" srcOrd="1" destOrd="0" parTransId="{BD8DE858-3417-4A8E-AE04-B4F73001594B}" sibTransId="{90F51117-46C9-4850-A9EA-257689DDA8A9}"/>
    <dgm:cxn modelId="{5B16B77F-6B5B-42C7-A593-97FA85D70511}" type="presOf" srcId="{94C8A918-11C5-4694-BD9A-D1105DD5379E}" destId="{390F609D-E386-4320-A473-BEA5FB6429C8}" srcOrd="0" destOrd="0" presId="urn:microsoft.com/office/officeart/2005/8/layout/vList2"/>
    <dgm:cxn modelId="{FD963981-EC56-4407-843D-053796175102}" type="presOf" srcId="{E7CBC908-50A8-4690-932B-8A55C5A1D6CA}" destId="{65EC3708-B954-4E04-9559-229CC3CF2859}" srcOrd="0" destOrd="0" presId="urn:microsoft.com/office/officeart/2005/8/layout/vList2"/>
    <dgm:cxn modelId="{B9B7A2EB-8BA4-4C4A-AB13-C1162FB2CE8A}" srcId="{24092CAF-C6C7-4E2B-AFB5-0976E1BB0F76}" destId="{E7CBC908-50A8-4690-932B-8A55C5A1D6CA}" srcOrd="3" destOrd="0" parTransId="{33C663D1-7781-48BC-A981-82B2403A93BF}" sibTransId="{5C0225D0-90B8-4EB6-ABC2-13D832362B40}"/>
    <dgm:cxn modelId="{463E54FD-8EB0-4760-88E3-11F245F46484}" srcId="{24092CAF-C6C7-4E2B-AFB5-0976E1BB0F76}" destId="{94C8A918-11C5-4694-BD9A-D1105DD5379E}" srcOrd="2" destOrd="0" parTransId="{846BB41F-D0EF-40CA-8873-D7E9AFE5C873}" sibTransId="{0E7DB2BC-01CE-4792-B607-CB57A81C691B}"/>
    <dgm:cxn modelId="{0664C823-7278-4216-85CC-EF90453E162E}" type="presParOf" srcId="{2A4EABA9-8C8A-4037-8608-347856670794}" destId="{64637F9F-351D-4880-A559-C6755668BBF7}" srcOrd="0" destOrd="0" presId="urn:microsoft.com/office/officeart/2005/8/layout/vList2"/>
    <dgm:cxn modelId="{155EC7A4-E77D-4BA3-BA0F-3236400626EE}" type="presParOf" srcId="{2A4EABA9-8C8A-4037-8608-347856670794}" destId="{424C0F23-7EA9-405A-AF27-87643FA54D79}" srcOrd="1" destOrd="0" presId="urn:microsoft.com/office/officeart/2005/8/layout/vList2"/>
    <dgm:cxn modelId="{EB721B7A-15E7-4496-B365-2A0253E1460D}" type="presParOf" srcId="{2A4EABA9-8C8A-4037-8608-347856670794}" destId="{975B52F8-3A1F-4578-844C-0985098A96D2}" srcOrd="2" destOrd="0" presId="urn:microsoft.com/office/officeart/2005/8/layout/vList2"/>
    <dgm:cxn modelId="{57D500DD-9484-45B7-A8FF-B398F7334482}" type="presParOf" srcId="{2A4EABA9-8C8A-4037-8608-347856670794}" destId="{253B6C73-28FC-4341-BF93-F312DBE0163D}" srcOrd="3" destOrd="0" presId="urn:microsoft.com/office/officeart/2005/8/layout/vList2"/>
    <dgm:cxn modelId="{0491529D-567A-4DBD-9D61-610E679BAD07}" type="presParOf" srcId="{2A4EABA9-8C8A-4037-8608-347856670794}" destId="{390F609D-E386-4320-A473-BEA5FB6429C8}" srcOrd="4" destOrd="0" presId="urn:microsoft.com/office/officeart/2005/8/layout/vList2"/>
    <dgm:cxn modelId="{84598D7C-02ED-4A8B-A0AC-31E74F592142}" type="presParOf" srcId="{2A4EABA9-8C8A-4037-8608-347856670794}" destId="{AB7053AE-45E2-4DDC-9352-67F83555EB57}" srcOrd="5" destOrd="0" presId="urn:microsoft.com/office/officeart/2005/8/layout/vList2"/>
    <dgm:cxn modelId="{8A7A686B-54DA-42A8-9382-378E84B455CC}" type="presParOf" srcId="{2A4EABA9-8C8A-4037-8608-347856670794}" destId="{65EC3708-B954-4E04-9559-229CC3CF285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E4DE62-5B21-46D4-8092-CC5509D54513}"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03C82514-D243-44FD-836C-E88EEDD273C3}">
      <dgm:prSet/>
      <dgm:spPr/>
      <dgm:t>
        <a:bodyPr/>
        <a:lstStyle/>
        <a:p>
          <a:r>
            <a:rPr lang="en-US"/>
            <a:t>An infrastructure based around technology</a:t>
          </a:r>
        </a:p>
      </dgm:t>
    </dgm:pt>
    <dgm:pt modelId="{DA679D4B-A356-4C50-A0CF-F799CD22BFB1}" type="parTrans" cxnId="{CD3411A0-DBD2-4263-97D7-580DBB3F0CB0}">
      <dgm:prSet/>
      <dgm:spPr/>
      <dgm:t>
        <a:bodyPr/>
        <a:lstStyle/>
        <a:p>
          <a:endParaRPr lang="en-US"/>
        </a:p>
      </dgm:t>
    </dgm:pt>
    <dgm:pt modelId="{09E5A6E2-68A9-4A9A-9D23-37F5AD533D38}" type="sibTrans" cxnId="{CD3411A0-DBD2-4263-97D7-580DBB3F0CB0}">
      <dgm:prSet/>
      <dgm:spPr/>
      <dgm:t>
        <a:bodyPr/>
        <a:lstStyle/>
        <a:p>
          <a:endParaRPr lang="en-US"/>
        </a:p>
      </dgm:t>
    </dgm:pt>
    <dgm:pt modelId="{C6513E28-FCBA-4C7E-BDFD-6D87720F5EEF}">
      <dgm:prSet/>
      <dgm:spPr/>
      <dgm:t>
        <a:bodyPr/>
        <a:lstStyle/>
        <a:p>
          <a:r>
            <a:rPr lang="en-US"/>
            <a:t>Environmental initiatives</a:t>
          </a:r>
        </a:p>
      </dgm:t>
    </dgm:pt>
    <dgm:pt modelId="{0974CD90-AF97-43CE-98BC-D42B8E30C282}" type="parTrans" cxnId="{AB30E4C0-BF09-4328-B07A-C7F89B545AE5}">
      <dgm:prSet/>
      <dgm:spPr/>
      <dgm:t>
        <a:bodyPr/>
        <a:lstStyle/>
        <a:p>
          <a:endParaRPr lang="en-US"/>
        </a:p>
      </dgm:t>
    </dgm:pt>
    <dgm:pt modelId="{F1C90783-38B8-4DE1-B843-270B25AAE5F4}" type="sibTrans" cxnId="{AB30E4C0-BF09-4328-B07A-C7F89B545AE5}">
      <dgm:prSet/>
      <dgm:spPr/>
      <dgm:t>
        <a:bodyPr/>
        <a:lstStyle/>
        <a:p>
          <a:endParaRPr lang="en-US"/>
        </a:p>
      </dgm:t>
    </dgm:pt>
    <dgm:pt modelId="{1E282E75-AEB4-4FCF-96BD-B3AD657E4B17}">
      <dgm:prSet/>
      <dgm:spPr/>
      <dgm:t>
        <a:bodyPr/>
        <a:lstStyle/>
        <a:p>
          <a:r>
            <a:rPr lang="en-US"/>
            <a:t>Effective and highly functional public transportation</a:t>
          </a:r>
        </a:p>
      </dgm:t>
    </dgm:pt>
    <dgm:pt modelId="{F3905AF1-492C-47E9-A1C1-821CE270E460}" type="parTrans" cxnId="{6562E3BF-6052-4FD3-B71C-5ADB860747C3}">
      <dgm:prSet/>
      <dgm:spPr/>
      <dgm:t>
        <a:bodyPr/>
        <a:lstStyle/>
        <a:p>
          <a:endParaRPr lang="en-US"/>
        </a:p>
      </dgm:t>
    </dgm:pt>
    <dgm:pt modelId="{4CE59250-67A2-4B9C-9817-00CD446A5F94}" type="sibTrans" cxnId="{6562E3BF-6052-4FD3-B71C-5ADB860747C3}">
      <dgm:prSet/>
      <dgm:spPr/>
      <dgm:t>
        <a:bodyPr/>
        <a:lstStyle/>
        <a:p>
          <a:endParaRPr lang="en-US"/>
        </a:p>
      </dgm:t>
    </dgm:pt>
    <dgm:pt modelId="{FF2C186E-1B99-4597-BC0E-52E7DA9D3BB7}">
      <dgm:prSet/>
      <dgm:spPr/>
      <dgm:t>
        <a:bodyPr/>
        <a:lstStyle/>
        <a:p>
          <a:r>
            <a:rPr lang="en-US"/>
            <a:t>Confident and progressive city plans</a:t>
          </a:r>
        </a:p>
      </dgm:t>
    </dgm:pt>
    <dgm:pt modelId="{07D9328B-1B22-4BB8-A78D-50A535A86BA0}" type="parTrans" cxnId="{B9C1AE12-D60B-468E-8C6C-DEF508EE04B4}">
      <dgm:prSet/>
      <dgm:spPr/>
      <dgm:t>
        <a:bodyPr/>
        <a:lstStyle/>
        <a:p>
          <a:endParaRPr lang="en-US"/>
        </a:p>
      </dgm:t>
    </dgm:pt>
    <dgm:pt modelId="{729A7A9A-00B0-4C28-BCC2-F106956A84F1}" type="sibTrans" cxnId="{B9C1AE12-D60B-468E-8C6C-DEF508EE04B4}">
      <dgm:prSet/>
      <dgm:spPr/>
      <dgm:t>
        <a:bodyPr/>
        <a:lstStyle/>
        <a:p>
          <a:endParaRPr lang="en-US"/>
        </a:p>
      </dgm:t>
    </dgm:pt>
    <dgm:pt modelId="{35D20EAE-478E-42F6-BBB6-802471F588B9}">
      <dgm:prSet/>
      <dgm:spPr/>
      <dgm:t>
        <a:bodyPr/>
        <a:lstStyle/>
        <a:p>
          <a:r>
            <a:rPr lang="en-US"/>
            <a:t>People able to live and work within the city, using its resources</a:t>
          </a:r>
        </a:p>
      </dgm:t>
    </dgm:pt>
    <dgm:pt modelId="{4E6B777A-91D7-417E-881B-1CD20746FA69}" type="parTrans" cxnId="{5CFF1181-DB98-4C28-AF7E-2F805AF1F332}">
      <dgm:prSet/>
      <dgm:spPr/>
      <dgm:t>
        <a:bodyPr/>
        <a:lstStyle/>
        <a:p>
          <a:endParaRPr lang="en-US"/>
        </a:p>
      </dgm:t>
    </dgm:pt>
    <dgm:pt modelId="{8F3E7792-B260-43FB-8004-7B2E99E93D7B}" type="sibTrans" cxnId="{5CFF1181-DB98-4C28-AF7E-2F805AF1F332}">
      <dgm:prSet/>
      <dgm:spPr/>
      <dgm:t>
        <a:bodyPr/>
        <a:lstStyle/>
        <a:p>
          <a:endParaRPr lang="en-US"/>
        </a:p>
      </dgm:t>
    </dgm:pt>
    <dgm:pt modelId="{047E2E93-78AB-4A93-A25E-A09BF1C0DBBB}" type="pres">
      <dgm:prSet presAssocID="{80E4DE62-5B21-46D4-8092-CC5509D54513}" presName="diagram" presStyleCnt="0">
        <dgm:presLayoutVars>
          <dgm:dir/>
          <dgm:resizeHandles val="exact"/>
        </dgm:presLayoutVars>
      </dgm:prSet>
      <dgm:spPr/>
    </dgm:pt>
    <dgm:pt modelId="{FD6FEE65-69AA-444C-AEF9-F0620B52547F}" type="pres">
      <dgm:prSet presAssocID="{03C82514-D243-44FD-836C-E88EEDD273C3}" presName="node" presStyleLbl="node1" presStyleIdx="0" presStyleCnt="5">
        <dgm:presLayoutVars>
          <dgm:bulletEnabled val="1"/>
        </dgm:presLayoutVars>
      </dgm:prSet>
      <dgm:spPr/>
    </dgm:pt>
    <dgm:pt modelId="{26EFBC04-C03B-40EA-9C7E-D101703459F8}" type="pres">
      <dgm:prSet presAssocID="{09E5A6E2-68A9-4A9A-9D23-37F5AD533D38}" presName="sibTrans" presStyleCnt="0"/>
      <dgm:spPr/>
    </dgm:pt>
    <dgm:pt modelId="{F6160CB9-AC06-498F-B60A-40420226A673}" type="pres">
      <dgm:prSet presAssocID="{C6513E28-FCBA-4C7E-BDFD-6D87720F5EEF}" presName="node" presStyleLbl="node1" presStyleIdx="1" presStyleCnt="5">
        <dgm:presLayoutVars>
          <dgm:bulletEnabled val="1"/>
        </dgm:presLayoutVars>
      </dgm:prSet>
      <dgm:spPr/>
    </dgm:pt>
    <dgm:pt modelId="{64D7253E-35CC-41F7-9C7E-D5A84C3AA7B9}" type="pres">
      <dgm:prSet presAssocID="{F1C90783-38B8-4DE1-B843-270B25AAE5F4}" presName="sibTrans" presStyleCnt="0"/>
      <dgm:spPr/>
    </dgm:pt>
    <dgm:pt modelId="{04B5B240-53BC-4BCD-8D5D-AD18F5B77C78}" type="pres">
      <dgm:prSet presAssocID="{1E282E75-AEB4-4FCF-96BD-B3AD657E4B17}" presName="node" presStyleLbl="node1" presStyleIdx="2" presStyleCnt="5">
        <dgm:presLayoutVars>
          <dgm:bulletEnabled val="1"/>
        </dgm:presLayoutVars>
      </dgm:prSet>
      <dgm:spPr/>
    </dgm:pt>
    <dgm:pt modelId="{7EF56FE5-8B69-4AA9-9FDF-C2D94996BE8A}" type="pres">
      <dgm:prSet presAssocID="{4CE59250-67A2-4B9C-9817-00CD446A5F94}" presName="sibTrans" presStyleCnt="0"/>
      <dgm:spPr/>
    </dgm:pt>
    <dgm:pt modelId="{DFBD3979-CD0A-41A3-BBD2-8FE4EDD36E6B}" type="pres">
      <dgm:prSet presAssocID="{FF2C186E-1B99-4597-BC0E-52E7DA9D3BB7}" presName="node" presStyleLbl="node1" presStyleIdx="3" presStyleCnt="5">
        <dgm:presLayoutVars>
          <dgm:bulletEnabled val="1"/>
        </dgm:presLayoutVars>
      </dgm:prSet>
      <dgm:spPr/>
    </dgm:pt>
    <dgm:pt modelId="{6C2B2F66-B296-42A0-8B55-B956F6F57B40}" type="pres">
      <dgm:prSet presAssocID="{729A7A9A-00B0-4C28-BCC2-F106956A84F1}" presName="sibTrans" presStyleCnt="0"/>
      <dgm:spPr/>
    </dgm:pt>
    <dgm:pt modelId="{B4F8EC2B-1223-4AEC-B3B4-269CD9C26F10}" type="pres">
      <dgm:prSet presAssocID="{35D20EAE-478E-42F6-BBB6-802471F588B9}" presName="node" presStyleLbl="node1" presStyleIdx="4" presStyleCnt="5">
        <dgm:presLayoutVars>
          <dgm:bulletEnabled val="1"/>
        </dgm:presLayoutVars>
      </dgm:prSet>
      <dgm:spPr/>
    </dgm:pt>
  </dgm:ptLst>
  <dgm:cxnLst>
    <dgm:cxn modelId="{B9C1AE12-D60B-468E-8C6C-DEF508EE04B4}" srcId="{80E4DE62-5B21-46D4-8092-CC5509D54513}" destId="{FF2C186E-1B99-4597-BC0E-52E7DA9D3BB7}" srcOrd="3" destOrd="0" parTransId="{07D9328B-1B22-4BB8-A78D-50A535A86BA0}" sibTransId="{729A7A9A-00B0-4C28-BCC2-F106956A84F1}"/>
    <dgm:cxn modelId="{B1CB1B32-F2EB-4BA5-A246-BB860F7622C7}" type="presOf" srcId="{35D20EAE-478E-42F6-BBB6-802471F588B9}" destId="{B4F8EC2B-1223-4AEC-B3B4-269CD9C26F10}" srcOrd="0" destOrd="0" presId="urn:microsoft.com/office/officeart/2005/8/layout/default"/>
    <dgm:cxn modelId="{D905493B-9C52-4C6F-A495-4AC370CC6857}" type="presOf" srcId="{03C82514-D243-44FD-836C-E88EEDD273C3}" destId="{FD6FEE65-69AA-444C-AEF9-F0620B52547F}" srcOrd="0" destOrd="0" presId="urn:microsoft.com/office/officeart/2005/8/layout/default"/>
    <dgm:cxn modelId="{AE530C63-681D-49EF-8A94-5006803316FE}" type="presOf" srcId="{C6513E28-FCBA-4C7E-BDFD-6D87720F5EEF}" destId="{F6160CB9-AC06-498F-B60A-40420226A673}" srcOrd="0" destOrd="0" presId="urn:microsoft.com/office/officeart/2005/8/layout/default"/>
    <dgm:cxn modelId="{5CFF1181-DB98-4C28-AF7E-2F805AF1F332}" srcId="{80E4DE62-5B21-46D4-8092-CC5509D54513}" destId="{35D20EAE-478E-42F6-BBB6-802471F588B9}" srcOrd="4" destOrd="0" parTransId="{4E6B777A-91D7-417E-881B-1CD20746FA69}" sibTransId="{8F3E7792-B260-43FB-8004-7B2E99E93D7B}"/>
    <dgm:cxn modelId="{CD3411A0-DBD2-4263-97D7-580DBB3F0CB0}" srcId="{80E4DE62-5B21-46D4-8092-CC5509D54513}" destId="{03C82514-D243-44FD-836C-E88EEDD273C3}" srcOrd="0" destOrd="0" parTransId="{DA679D4B-A356-4C50-A0CF-F799CD22BFB1}" sibTransId="{09E5A6E2-68A9-4A9A-9D23-37F5AD533D38}"/>
    <dgm:cxn modelId="{EA1268B1-8B3E-4CF7-A248-0088D509A861}" type="presOf" srcId="{1E282E75-AEB4-4FCF-96BD-B3AD657E4B17}" destId="{04B5B240-53BC-4BCD-8D5D-AD18F5B77C78}" srcOrd="0" destOrd="0" presId="urn:microsoft.com/office/officeart/2005/8/layout/default"/>
    <dgm:cxn modelId="{1FF437B7-3323-4FD8-AAE5-D78EDF92D5E0}" type="presOf" srcId="{FF2C186E-1B99-4597-BC0E-52E7DA9D3BB7}" destId="{DFBD3979-CD0A-41A3-BBD2-8FE4EDD36E6B}" srcOrd="0" destOrd="0" presId="urn:microsoft.com/office/officeart/2005/8/layout/default"/>
    <dgm:cxn modelId="{6562E3BF-6052-4FD3-B71C-5ADB860747C3}" srcId="{80E4DE62-5B21-46D4-8092-CC5509D54513}" destId="{1E282E75-AEB4-4FCF-96BD-B3AD657E4B17}" srcOrd="2" destOrd="0" parTransId="{F3905AF1-492C-47E9-A1C1-821CE270E460}" sibTransId="{4CE59250-67A2-4B9C-9817-00CD446A5F94}"/>
    <dgm:cxn modelId="{AB30E4C0-BF09-4328-B07A-C7F89B545AE5}" srcId="{80E4DE62-5B21-46D4-8092-CC5509D54513}" destId="{C6513E28-FCBA-4C7E-BDFD-6D87720F5EEF}" srcOrd="1" destOrd="0" parTransId="{0974CD90-AF97-43CE-98BC-D42B8E30C282}" sibTransId="{F1C90783-38B8-4DE1-B843-270B25AAE5F4}"/>
    <dgm:cxn modelId="{001A92DB-D9C1-40AE-8911-8679EEA1E4EA}" type="presOf" srcId="{80E4DE62-5B21-46D4-8092-CC5509D54513}" destId="{047E2E93-78AB-4A93-A25E-A09BF1C0DBBB}" srcOrd="0" destOrd="0" presId="urn:microsoft.com/office/officeart/2005/8/layout/default"/>
    <dgm:cxn modelId="{1AA52BF9-AC6B-4C05-B726-44895FEA1C70}" type="presParOf" srcId="{047E2E93-78AB-4A93-A25E-A09BF1C0DBBB}" destId="{FD6FEE65-69AA-444C-AEF9-F0620B52547F}" srcOrd="0" destOrd="0" presId="urn:microsoft.com/office/officeart/2005/8/layout/default"/>
    <dgm:cxn modelId="{0A3A16DF-872C-48F1-8D40-AA14E9706448}" type="presParOf" srcId="{047E2E93-78AB-4A93-A25E-A09BF1C0DBBB}" destId="{26EFBC04-C03B-40EA-9C7E-D101703459F8}" srcOrd="1" destOrd="0" presId="urn:microsoft.com/office/officeart/2005/8/layout/default"/>
    <dgm:cxn modelId="{6F5CB56A-1458-42E5-98F6-3402F2091FEB}" type="presParOf" srcId="{047E2E93-78AB-4A93-A25E-A09BF1C0DBBB}" destId="{F6160CB9-AC06-498F-B60A-40420226A673}" srcOrd="2" destOrd="0" presId="urn:microsoft.com/office/officeart/2005/8/layout/default"/>
    <dgm:cxn modelId="{491F6A6C-B3E6-4BC9-AB72-81860C655440}" type="presParOf" srcId="{047E2E93-78AB-4A93-A25E-A09BF1C0DBBB}" destId="{64D7253E-35CC-41F7-9C7E-D5A84C3AA7B9}" srcOrd="3" destOrd="0" presId="urn:microsoft.com/office/officeart/2005/8/layout/default"/>
    <dgm:cxn modelId="{5D3F496B-063F-451C-888A-85A12DDAB30D}" type="presParOf" srcId="{047E2E93-78AB-4A93-A25E-A09BF1C0DBBB}" destId="{04B5B240-53BC-4BCD-8D5D-AD18F5B77C78}" srcOrd="4" destOrd="0" presId="urn:microsoft.com/office/officeart/2005/8/layout/default"/>
    <dgm:cxn modelId="{29A4114D-DD2A-4622-B089-442EA0B67D49}" type="presParOf" srcId="{047E2E93-78AB-4A93-A25E-A09BF1C0DBBB}" destId="{7EF56FE5-8B69-4AA9-9FDF-C2D94996BE8A}" srcOrd="5" destOrd="0" presId="urn:microsoft.com/office/officeart/2005/8/layout/default"/>
    <dgm:cxn modelId="{486B9A47-6F85-4D39-8AFA-9BF3DCE2568F}" type="presParOf" srcId="{047E2E93-78AB-4A93-A25E-A09BF1C0DBBB}" destId="{DFBD3979-CD0A-41A3-BBD2-8FE4EDD36E6B}" srcOrd="6" destOrd="0" presId="urn:microsoft.com/office/officeart/2005/8/layout/default"/>
    <dgm:cxn modelId="{F1255446-BBA3-4217-8E6C-0A4A59E1C48F}" type="presParOf" srcId="{047E2E93-78AB-4A93-A25E-A09BF1C0DBBB}" destId="{6C2B2F66-B296-42A0-8B55-B956F6F57B40}" srcOrd="7" destOrd="0" presId="urn:microsoft.com/office/officeart/2005/8/layout/default"/>
    <dgm:cxn modelId="{F6D41BE5-EDE6-4EFA-9F64-15408F1F48F5}" type="presParOf" srcId="{047E2E93-78AB-4A93-A25E-A09BF1C0DBBB}" destId="{B4F8EC2B-1223-4AEC-B3B4-269CD9C26F10}"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9B17AD-43C4-49EA-A30A-4138D7DF42C7}">
      <dsp:nvSpPr>
        <dsp:cNvPr id="0" name=""/>
        <dsp:cNvSpPr/>
      </dsp:nvSpPr>
      <dsp:spPr>
        <a:xfrm>
          <a:off x="0" y="4468"/>
          <a:ext cx="5430960" cy="9517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D0D998-E3C0-4477-9D38-98637FD57F7D}">
      <dsp:nvSpPr>
        <dsp:cNvPr id="0" name=""/>
        <dsp:cNvSpPr/>
      </dsp:nvSpPr>
      <dsp:spPr>
        <a:xfrm>
          <a:off x="287890" y="218601"/>
          <a:ext cx="523436" cy="5234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4AEB04-D7F6-4E1E-9D9E-4F20D37B3FDF}">
      <dsp:nvSpPr>
        <dsp:cNvPr id="0" name=""/>
        <dsp:cNvSpPr/>
      </dsp:nvSpPr>
      <dsp:spPr>
        <a:xfrm>
          <a:off x="1099216" y="4468"/>
          <a:ext cx="4331743" cy="951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2" tIns="100722" rIns="100722" bIns="100722" numCol="1" spcCol="1270" anchor="ctr" anchorCtr="0">
          <a:noAutofit/>
        </a:bodyPr>
        <a:lstStyle/>
        <a:p>
          <a:pPr marL="0" lvl="0" indent="0" algn="l" defTabSz="622300">
            <a:lnSpc>
              <a:spcPct val="90000"/>
            </a:lnSpc>
            <a:spcBef>
              <a:spcPct val="0"/>
            </a:spcBef>
            <a:spcAft>
              <a:spcPct val="35000"/>
            </a:spcAft>
            <a:buNone/>
          </a:pPr>
          <a:r>
            <a:rPr lang="en-US" sz="1400" kern="1200"/>
            <a:t>Better decision-making - lowering risks or costs​</a:t>
          </a:r>
        </a:p>
      </dsp:txBody>
      <dsp:txXfrm>
        <a:off x="1099216" y="4468"/>
        <a:ext cx="4331743" cy="951702"/>
      </dsp:txXfrm>
    </dsp:sp>
    <dsp:sp modelId="{5AC2A4C0-04E0-4C50-9C2B-54ACB1C5B878}">
      <dsp:nvSpPr>
        <dsp:cNvPr id="0" name=""/>
        <dsp:cNvSpPr/>
      </dsp:nvSpPr>
      <dsp:spPr>
        <a:xfrm>
          <a:off x="0" y="1194096"/>
          <a:ext cx="5430960" cy="9517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B75C68-2379-4760-973C-FE3B3EDD927F}">
      <dsp:nvSpPr>
        <dsp:cNvPr id="0" name=""/>
        <dsp:cNvSpPr/>
      </dsp:nvSpPr>
      <dsp:spPr>
        <a:xfrm>
          <a:off x="287890" y="1408229"/>
          <a:ext cx="523436" cy="5234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8303F1-6FB1-4428-A8C0-33FFB2FA9FC8}">
      <dsp:nvSpPr>
        <dsp:cNvPr id="0" name=""/>
        <dsp:cNvSpPr/>
      </dsp:nvSpPr>
      <dsp:spPr>
        <a:xfrm>
          <a:off x="1099216" y="1194096"/>
          <a:ext cx="4331743" cy="951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2" tIns="100722" rIns="100722" bIns="100722" numCol="1" spcCol="1270" anchor="ctr" anchorCtr="0">
          <a:noAutofit/>
        </a:bodyPr>
        <a:lstStyle/>
        <a:p>
          <a:pPr marL="0" lvl="0" indent="0" algn="l" defTabSz="622300">
            <a:lnSpc>
              <a:spcPct val="90000"/>
            </a:lnSpc>
            <a:spcBef>
              <a:spcPct val="0"/>
            </a:spcBef>
            <a:spcAft>
              <a:spcPct val="35000"/>
            </a:spcAft>
            <a:buNone/>
          </a:pPr>
          <a:r>
            <a:rPr lang="en-US" sz="1400" kern="1200"/>
            <a:t>Identification of emerging issues - allowing prevention​</a:t>
          </a:r>
        </a:p>
      </dsp:txBody>
      <dsp:txXfrm>
        <a:off x="1099216" y="1194096"/>
        <a:ext cx="4331743" cy="951702"/>
      </dsp:txXfrm>
    </dsp:sp>
    <dsp:sp modelId="{06E79890-BA76-4CBE-B835-C7A9A260705B}">
      <dsp:nvSpPr>
        <dsp:cNvPr id="0" name=""/>
        <dsp:cNvSpPr/>
      </dsp:nvSpPr>
      <dsp:spPr>
        <a:xfrm>
          <a:off x="0" y="2383725"/>
          <a:ext cx="5430960" cy="9517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DF196F-C500-4947-9ECE-D0CFAB8C20A7}">
      <dsp:nvSpPr>
        <dsp:cNvPr id="0" name=""/>
        <dsp:cNvSpPr/>
      </dsp:nvSpPr>
      <dsp:spPr>
        <a:xfrm>
          <a:off x="287890" y="2597858"/>
          <a:ext cx="523436" cy="5234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337C9D-46DC-475C-B1B2-F72F2AA977F9}">
      <dsp:nvSpPr>
        <dsp:cNvPr id="0" name=""/>
        <dsp:cNvSpPr/>
      </dsp:nvSpPr>
      <dsp:spPr>
        <a:xfrm>
          <a:off x="1099216" y="2383725"/>
          <a:ext cx="4331743" cy="951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2" tIns="100722" rIns="100722" bIns="100722" numCol="1" spcCol="1270" anchor="ctr" anchorCtr="0">
          <a:noAutofit/>
        </a:bodyPr>
        <a:lstStyle/>
        <a:p>
          <a:pPr marL="0" lvl="0" indent="0" algn="l" defTabSz="622300">
            <a:lnSpc>
              <a:spcPct val="90000"/>
            </a:lnSpc>
            <a:spcBef>
              <a:spcPct val="0"/>
            </a:spcBef>
            <a:spcAft>
              <a:spcPct val="35000"/>
            </a:spcAft>
            <a:buNone/>
          </a:pPr>
          <a:r>
            <a:rPr lang="en-US" sz="1400" kern="1200"/>
            <a:t>Identification of impacts - allowing corrective action when needed​</a:t>
          </a:r>
        </a:p>
      </dsp:txBody>
      <dsp:txXfrm>
        <a:off x="1099216" y="2383725"/>
        <a:ext cx="4331743" cy="951702"/>
      </dsp:txXfrm>
    </dsp:sp>
    <dsp:sp modelId="{B4986CB2-36F0-49D2-9997-9AAFD11A41FA}">
      <dsp:nvSpPr>
        <dsp:cNvPr id="0" name=""/>
        <dsp:cNvSpPr/>
      </dsp:nvSpPr>
      <dsp:spPr>
        <a:xfrm>
          <a:off x="0" y="3573354"/>
          <a:ext cx="5430960" cy="9517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4D4719-ADD5-492B-9B16-BC42A98A5E9D}">
      <dsp:nvSpPr>
        <dsp:cNvPr id="0" name=""/>
        <dsp:cNvSpPr/>
      </dsp:nvSpPr>
      <dsp:spPr>
        <a:xfrm>
          <a:off x="287890" y="3787487"/>
          <a:ext cx="523436" cy="5234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B22AF3-26BA-4298-A05A-6525D721628B}">
      <dsp:nvSpPr>
        <dsp:cNvPr id="0" name=""/>
        <dsp:cNvSpPr/>
      </dsp:nvSpPr>
      <dsp:spPr>
        <a:xfrm>
          <a:off x="1099216" y="3573354"/>
          <a:ext cx="4331743" cy="951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2" tIns="100722" rIns="100722" bIns="100722" numCol="1" spcCol="1270" anchor="ctr" anchorCtr="0">
          <a:noAutofit/>
        </a:bodyPr>
        <a:lstStyle/>
        <a:p>
          <a:pPr marL="0" lvl="0" indent="0" algn="l" defTabSz="622300">
            <a:lnSpc>
              <a:spcPct val="90000"/>
            </a:lnSpc>
            <a:spcBef>
              <a:spcPct val="0"/>
            </a:spcBef>
            <a:spcAft>
              <a:spcPct val="35000"/>
            </a:spcAft>
            <a:buNone/>
          </a:pPr>
          <a:r>
            <a:rPr lang="en-US" sz="1400" kern="1200"/>
            <a:t>Performance measurement of the implementation of plans and management activities – evaluating progress in overall sustainable development​</a:t>
          </a:r>
        </a:p>
      </dsp:txBody>
      <dsp:txXfrm>
        <a:off x="1099216" y="3573354"/>
        <a:ext cx="4331743" cy="951702"/>
      </dsp:txXfrm>
    </dsp:sp>
    <dsp:sp modelId="{FC095C7E-86D9-468B-80D0-9601E4F91D03}">
      <dsp:nvSpPr>
        <dsp:cNvPr id="0" name=""/>
        <dsp:cNvSpPr/>
      </dsp:nvSpPr>
      <dsp:spPr>
        <a:xfrm>
          <a:off x="0" y="4762982"/>
          <a:ext cx="5430960" cy="9517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DABE54-D2E1-4613-B978-6D4081960854}">
      <dsp:nvSpPr>
        <dsp:cNvPr id="0" name=""/>
        <dsp:cNvSpPr/>
      </dsp:nvSpPr>
      <dsp:spPr>
        <a:xfrm>
          <a:off x="287890" y="4977116"/>
          <a:ext cx="523436" cy="52343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38F4B4-3782-4767-8EF0-32575E6EFA8D}">
      <dsp:nvSpPr>
        <dsp:cNvPr id="0" name=""/>
        <dsp:cNvSpPr/>
      </dsp:nvSpPr>
      <dsp:spPr>
        <a:xfrm>
          <a:off x="1099216" y="4762982"/>
          <a:ext cx="4331743" cy="951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2" tIns="100722" rIns="100722" bIns="100722" numCol="1" spcCol="1270" anchor="ctr" anchorCtr="0">
          <a:noAutofit/>
        </a:bodyPr>
        <a:lstStyle/>
        <a:p>
          <a:pPr marL="0" lvl="0" indent="0" algn="l" defTabSz="622300">
            <a:lnSpc>
              <a:spcPct val="90000"/>
            </a:lnSpc>
            <a:spcBef>
              <a:spcPct val="0"/>
            </a:spcBef>
            <a:spcAft>
              <a:spcPct val="35000"/>
            </a:spcAft>
            <a:buNone/>
          </a:pPr>
          <a:r>
            <a:rPr lang="en-US" sz="1400" kern="1200"/>
            <a:t>Reduced risk of planning mistakes - identifying limits and opportunities​</a:t>
          </a:r>
        </a:p>
      </dsp:txBody>
      <dsp:txXfrm>
        <a:off x="1099216" y="4762982"/>
        <a:ext cx="4331743" cy="951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19F6AE-BCD5-4E04-B3D2-8AA7D01907AE}">
      <dsp:nvSpPr>
        <dsp:cNvPr id="0" name=""/>
        <dsp:cNvSpPr/>
      </dsp:nvSpPr>
      <dsp:spPr>
        <a:xfrm>
          <a:off x="726451" y="922989"/>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46ADB0-4284-421C-A4B7-70139D5C3F03}">
      <dsp:nvSpPr>
        <dsp:cNvPr id="0" name=""/>
        <dsp:cNvSpPr/>
      </dsp:nvSpPr>
      <dsp:spPr>
        <a:xfrm>
          <a:off x="231451" y="200302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Profit &amp; Revenue growth </a:t>
          </a:r>
        </a:p>
      </dsp:txBody>
      <dsp:txXfrm>
        <a:off x="231451" y="2003021"/>
        <a:ext cx="1800000" cy="720000"/>
      </dsp:txXfrm>
    </dsp:sp>
    <dsp:sp modelId="{CFDEF203-CC57-4A14-81B8-924017879D83}">
      <dsp:nvSpPr>
        <dsp:cNvPr id="0" name=""/>
        <dsp:cNvSpPr/>
      </dsp:nvSpPr>
      <dsp:spPr>
        <a:xfrm>
          <a:off x="2841451" y="922989"/>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23C9A1-80CE-4E93-BF63-E54FBB120F2B}">
      <dsp:nvSpPr>
        <dsp:cNvPr id="0" name=""/>
        <dsp:cNvSpPr/>
      </dsp:nvSpPr>
      <dsp:spPr>
        <a:xfrm>
          <a:off x="2346451" y="200302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Market growth </a:t>
          </a:r>
        </a:p>
      </dsp:txBody>
      <dsp:txXfrm>
        <a:off x="2346451" y="2003021"/>
        <a:ext cx="1800000" cy="720000"/>
      </dsp:txXfrm>
    </dsp:sp>
    <dsp:sp modelId="{1E0E0E7D-CC20-4B99-A82A-44A940DE3120}">
      <dsp:nvSpPr>
        <dsp:cNvPr id="0" name=""/>
        <dsp:cNvSpPr/>
      </dsp:nvSpPr>
      <dsp:spPr>
        <a:xfrm>
          <a:off x="4956451" y="922989"/>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3F9909-CC59-4222-8F75-731D3B900BCC}">
      <dsp:nvSpPr>
        <dsp:cNvPr id="0" name=""/>
        <dsp:cNvSpPr/>
      </dsp:nvSpPr>
      <dsp:spPr>
        <a:xfrm>
          <a:off x="4461451" y="200302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Market capitalization </a:t>
          </a:r>
        </a:p>
      </dsp:txBody>
      <dsp:txXfrm>
        <a:off x="4461451" y="2003021"/>
        <a:ext cx="1800000" cy="720000"/>
      </dsp:txXfrm>
    </dsp:sp>
    <dsp:sp modelId="{34ABE910-7465-450C-9A2C-16A6A037AF7D}">
      <dsp:nvSpPr>
        <dsp:cNvPr id="0" name=""/>
        <dsp:cNvSpPr/>
      </dsp:nvSpPr>
      <dsp:spPr>
        <a:xfrm>
          <a:off x="7071451" y="922989"/>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0222B2-1604-4600-91EB-27596089C96D}">
      <dsp:nvSpPr>
        <dsp:cNvPr id="0" name=""/>
        <dsp:cNvSpPr/>
      </dsp:nvSpPr>
      <dsp:spPr>
        <a:xfrm>
          <a:off x="6576451" y="200302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Fair trade </a:t>
          </a:r>
        </a:p>
      </dsp:txBody>
      <dsp:txXfrm>
        <a:off x="6576451" y="2003021"/>
        <a:ext cx="1800000" cy="720000"/>
      </dsp:txXfrm>
    </dsp:sp>
    <dsp:sp modelId="{DD1C9BF6-2CC9-4EA0-951C-71626359EFCF}">
      <dsp:nvSpPr>
        <dsp:cNvPr id="0" name=""/>
        <dsp:cNvSpPr/>
      </dsp:nvSpPr>
      <dsp:spPr>
        <a:xfrm>
          <a:off x="9186451" y="922989"/>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8C922E-1C3E-4B96-A2C7-639767B57C96}">
      <dsp:nvSpPr>
        <dsp:cNvPr id="0" name=""/>
        <dsp:cNvSpPr/>
      </dsp:nvSpPr>
      <dsp:spPr>
        <a:xfrm>
          <a:off x="8691451" y="200302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Legal compliance </a:t>
          </a:r>
        </a:p>
      </dsp:txBody>
      <dsp:txXfrm>
        <a:off x="8691451" y="2003021"/>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85A6C-BBE4-4C44-B844-36104C90E076}">
      <dsp:nvSpPr>
        <dsp:cNvPr id="0" name=""/>
        <dsp:cNvSpPr/>
      </dsp:nvSpPr>
      <dsp:spPr>
        <a:xfrm>
          <a:off x="0" y="476"/>
          <a:ext cx="11049000" cy="111448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18E79E-9CC4-4D8D-8714-4E93E272DA71}">
      <dsp:nvSpPr>
        <dsp:cNvPr id="0" name=""/>
        <dsp:cNvSpPr/>
      </dsp:nvSpPr>
      <dsp:spPr>
        <a:xfrm>
          <a:off x="337130" y="251234"/>
          <a:ext cx="612964" cy="612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D05E06-675C-45F4-BFA9-EACDADE8528A}">
      <dsp:nvSpPr>
        <dsp:cNvPr id="0" name=""/>
        <dsp:cNvSpPr/>
      </dsp:nvSpPr>
      <dsp:spPr>
        <a:xfrm>
          <a:off x="1287226" y="476"/>
          <a:ext cx="9761773" cy="11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49" tIns="117949" rIns="117949" bIns="117949" numCol="1" spcCol="1270" anchor="ctr" anchorCtr="0">
          <a:noAutofit/>
        </a:bodyPr>
        <a:lstStyle/>
        <a:p>
          <a:pPr marL="0" lvl="0" indent="0" algn="l" defTabSz="844550">
            <a:lnSpc>
              <a:spcPct val="90000"/>
            </a:lnSpc>
            <a:spcBef>
              <a:spcPct val="0"/>
            </a:spcBef>
            <a:spcAft>
              <a:spcPct val="35000"/>
            </a:spcAft>
            <a:buNone/>
          </a:pPr>
          <a:r>
            <a:rPr lang="en-US" sz="1900" kern="1200"/>
            <a:t>Stakeholder theory expands the scope to a broader societal embeddedness of organizations and its interdependencies with the societal environment </a:t>
          </a:r>
        </a:p>
      </dsp:txBody>
      <dsp:txXfrm>
        <a:off x="1287226" y="476"/>
        <a:ext cx="9761773" cy="1114481"/>
      </dsp:txXfrm>
    </dsp:sp>
    <dsp:sp modelId="{42244234-4DD1-4359-BE11-03F9F234F4B9}">
      <dsp:nvSpPr>
        <dsp:cNvPr id="0" name=""/>
        <dsp:cNvSpPr/>
      </dsp:nvSpPr>
      <dsp:spPr>
        <a:xfrm>
          <a:off x="0" y="1393578"/>
          <a:ext cx="11049000" cy="111448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9F3972-2000-4D78-B3CE-32296A0F089B}">
      <dsp:nvSpPr>
        <dsp:cNvPr id="0" name=""/>
        <dsp:cNvSpPr/>
      </dsp:nvSpPr>
      <dsp:spPr>
        <a:xfrm>
          <a:off x="337130" y="1644336"/>
          <a:ext cx="612964" cy="612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0546DC-DACC-4190-9591-5BF42254E87A}">
      <dsp:nvSpPr>
        <dsp:cNvPr id="0" name=""/>
        <dsp:cNvSpPr/>
      </dsp:nvSpPr>
      <dsp:spPr>
        <a:xfrm>
          <a:off x="1287226" y="1393578"/>
          <a:ext cx="9761773" cy="11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49" tIns="117949" rIns="117949" bIns="117949" numCol="1" spcCol="1270" anchor="ctr" anchorCtr="0">
          <a:noAutofit/>
        </a:bodyPr>
        <a:lstStyle/>
        <a:p>
          <a:pPr marL="0" lvl="0" indent="0" algn="l" defTabSz="844550">
            <a:lnSpc>
              <a:spcPct val="90000"/>
            </a:lnSpc>
            <a:spcBef>
              <a:spcPct val="0"/>
            </a:spcBef>
            <a:spcAft>
              <a:spcPct val="35000"/>
            </a:spcAft>
            <a:buNone/>
          </a:pPr>
          <a:r>
            <a:rPr lang="en-US" sz="1900" kern="1200"/>
            <a:t>Similarly, corporate sustainability emphasize the interdependencies between the organization and its societal and natural environment </a:t>
          </a:r>
        </a:p>
      </dsp:txBody>
      <dsp:txXfrm>
        <a:off x="1287226" y="1393578"/>
        <a:ext cx="9761773" cy="1114481"/>
      </dsp:txXfrm>
    </dsp:sp>
    <dsp:sp modelId="{370BC23E-F615-4995-A7A2-908F84A06E12}">
      <dsp:nvSpPr>
        <dsp:cNvPr id="0" name=""/>
        <dsp:cNvSpPr/>
      </dsp:nvSpPr>
      <dsp:spPr>
        <a:xfrm>
          <a:off x="0" y="2786680"/>
          <a:ext cx="11049000" cy="111448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38F094-C2A9-4B63-9AE0-F9DD299E7BDA}">
      <dsp:nvSpPr>
        <dsp:cNvPr id="0" name=""/>
        <dsp:cNvSpPr/>
      </dsp:nvSpPr>
      <dsp:spPr>
        <a:xfrm>
          <a:off x="337130" y="3037438"/>
          <a:ext cx="612964" cy="612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AE187F-6B9E-4BB2-A258-4E82D0FF5C5B}">
      <dsp:nvSpPr>
        <dsp:cNvPr id="0" name=""/>
        <dsp:cNvSpPr/>
      </dsp:nvSpPr>
      <dsp:spPr>
        <a:xfrm>
          <a:off x="1287226" y="2786680"/>
          <a:ext cx="9761773" cy="11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49" tIns="117949" rIns="117949" bIns="117949" numCol="1" spcCol="1270" anchor="ctr" anchorCtr="0">
          <a:noAutofit/>
        </a:bodyPr>
        <a:lstStyle/>
        <a:p>
          <a:pPr marL="0" lvl="0" indent="0" algn="l" defTabSz="844550">
            <a:lnSpc>
              <a:spcPct val="90000"/>
            </a:lnSpc>
            <a:spcBef>
              <a:spcPct val="0"/>
            </a:spcBef>
            <a:spcAft>
              <a:spcPct val="35000"/>
            </a:spcAft>
            <a:buNone/>
          </a:pPr>
          <a:r>
            <a:rPr lang="en-US" sz="1900" kern="1200"/>
            <a:t>Both concepts extend the view beyond maximizing short-term shareholder value or accounting-based profits and share a broader understanding of the embeddedness, dependencies, obligations, abilities, and possibilities of companies</a:t>
          </a:r>
        </a:p>
      </dsp:txBody>
      <dsp:txXfrm>
        <a:off x="1287226" y="2786680"/>
        <a:ext cx="9761773" cy="11144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5281C-8C91-42C1-ADBF-36D0FEE76824}">
      <dsp:nvSpPr>
        <dsp:cNvPr id="0" name=""/>
        <dsp:cNvSpPr/>
      </dsp:nvSpPr>
      <dsp:spPr>
        <a:xfrm>
          <a:off x="0" y="476"/>
          <a:ext cx="11049000" cy="1114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2ACCC6-56A4-4BEF-A4BD-9B7E8F47C418}">
      <dsp:nvSpPr>
        <dsp:cNvPr id="0" name=""/>
        <dsp:cNvSpPr/>
      </dsp:nvSpPr>
      <dsp:spPr>
        <a:xfrm>
          <a:off x="337130" y="251234"/>
          <a:ext cx="612964" cy="612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A3E8EC-ED16-4F2B-81FB-8C6BC5F2E7A1}">
      <dsp:nvSpPr>
        <dsp:cNvPr id="0" name=""/>
        <dsp:cNvSpPr/>
      </dsp:nvSpPr>
      <dsp:spPr>
        <a:xfrm>
          <a:off x="1287226" y="476"/>
          <a:ext cx="9761773" cy="11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49" tIns="117949" rIns="117949" bIns="117949" numCol="1" spcCol="1270" anchor="ctr" anchorCtr="0">
          <a:noAutofit/>
        </a:bodyPr>
        <a:lstStyle/>
        <a:p>
          <a:pPr marL="0" lvl="0" indent="0" algn="l" defTabSz="933450">
            <a:lnSpc>
              <a:spcPct val="90000"/>
            </a:lnSpc>
            <a:spcBef>
              <a:spcPct val="0"/>
            </a:spcBef>
            <a:spcAft>
              <a:spcPct val="35000"/>
            </a:spcAft>
            <a:buNone/>
          </a:pPr>
          <a:r>
            <a:rPr lang="en-US" sz="2100" kern="1200"/>
            <a:t>The circular economy is a new and inclusive economic paradigm, that aims to minimize pollution and waste, extend product lifecycles and enable broad sharing of physical and natural assets. </a:t>
          </a:r>
        </a:p>
      </dsp:txBody>
      <dsp:txXfrm>
        <a:off x="1287226" y="476"/>
        <a:ext cx="9761773" cy="1114481"/>
      </dsp:txXfrm>
    </dsp:sp>
    <dsp:sp modelId="{D7CD38A9-8294-4007-989D-9177DA667831}">
      <dsp:nvSpPr>
        <dsp:cNvPr id="0" name=""/>
        <dsp:cNvSpPr/>
      </dsp:nvSpPr>
      <dsp:spPr>
        <a:xfrm>
          <a:off x="0" y="1393578"/>
          <a:ext cx="11049000" cy="1114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B767BA-60BE-4DBA-A7C8-ADD025C655C4}">
      <dsp:nvSpPr>
        <dsp:cNvPr id="0" name=""/>
        <dsp:cNvSpPr/>
      </dsp:nvSpPr>
      <dsp:spPr>
        <a:xfrm>
          <a:off x="337130" y="1644336"/>
          <a:ext cx="612964" cy="612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BE147F-911B-4A29-A62C-23E5DC60752F}">
      <dsp:nvSpPr>
        <dsp:cNvPr id="0" name=""/>
        <dsp:cNvSpPr/>
      </dsp:nvSpPr>
      <dsp:spPr>
        <a:xfrm>
          <a:off x="1287226" y="1393578"/>
          <a:ext cx="9761773" cy="11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49" tIns="117949" rIns="117949" bIns="117949" numCol="1" spcCol="1270" anchor="ctr" anchorCtr="0">
          <a:noAutofit/>
        </a:bodyPr>
        <a:lstStyle/>
        <a:p>
          <a:pPr marL="0" lvl="0" indent="0" algn="l" defTabSz="933450">
            <a:lnSpc>
              <a:spcPct val="90000"/>
            </a:lnSpc>
            <a:spcBef>
              <a:spcPct val="0"/>
            </a:spcBef>
            <a:spcAft>
              <a:spcPct val="35000"/>
            </a:spcAft>
            <a:buNone/>
          </a:pPr>
          <a:r>
            <a:rPr lang="en-US" sz="2100" kern="1200"/>
            <a:t>A circular economy aims to design out waste. Waste does not exist: products are designed and optimized for a cycle of disassembly and reuse</a:t>
          </a:r>
        </a:p>
      </dsp:txBody>
      <dsp:txXfrm>
        <a:off x="1287226" y="1393578"/>
        <a:ext cx="9761773" cy="1114481"/>
      </dsp:txXfrm>
    </dsp:sp>
    <dsp:sp modelId="{7DB38E39-D885-4441-9CF0-6175EAE31E62}">
      <dsp:nvSpPr>
        <dsp:cNvPr id="0" name=""/>
        <dsp:cNvSpPr/>
      </dsp:nvSpPr>
      <dsp:spPr>
        <a:xfrm>
          <a:off x="0" y="2786680"/>
          <a:ext cx="11049000" cy="11144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878C5A-8ACE-46AD-A1EB-625DB7710A5A}">
      <dsp:nvSpPr>
        <dsp:cNvPr id="0" name=""/>
        <dsp:cNvSpPr/>
      </dsp:nvSpPr>
      <dsp:spPr>
        <a:xfrm>
          <a:off x="337130" y="3037438"/>
          <a:ext cx="612964" cy="612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C7C806-642A-4636-9245-6CEB1EECDBBB}">
      <dsp:nvSpPr>
        <dsp:cNvPr id="0" name=""/>
        <dsp:cNvSpPr/>
      </dsp:nvSpPr>
      <dsp:spPr>
        <a:xfrm>
          <a:off x="1287226" y="2786680"/>
          <a:ext cx="9761773" cy="11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49" tIns="117949" rIns="117949" bIns="117949" numCol="1" spcCol="1270" anchor="ctr" anchorCtr="0">
          <a:noAutofit/>
        </a:bodyPr>
        <a:lstStyle/>
        <a:p>
          <a:pPr marL="0" lvl="0" indent="0" algn="l" defTabSz="933450">
            <a:lnSpc>
              <a:spcPct val="90000"/>
            </a:lnSpc>
            <a:spcBef>
              <a:spcPct val="0"/>
            </a:spcBef>
            <a:spcAft>
              <a:spcPct val="35000"/>
            </a:spcAft>
            <a:buNone/>
          </a:pPr>
          <a:r>
            <a:rPr lang="en-US" sz="2100" kern="1200"/>
            <a:t>The circular economy doesn’t aim to end growth; it aims to bend how we do things back into harmony with nature, so that growth can continue. It aims at achieving </a:t>
          </a:r>
          <a:r>
            <a:rPr lang="en-US" sz="2100" b="1" kern="1200"/>
            <a:t>prosperity in a world of finite resources</a:t>
          </a:r>
          <a:r>
            <a:rPr lang="en-US" sz="2100" kern="1200"/>
            <a:t>.  </a:t>
          </a:r>
        </a:p>
      </dsp:txBody>
      <dsp:txXfrm>
        <a:off x="1287226" y="2786680"/>
        <a:ext cx="9761773" cy="11144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37F9F-351D-4880-A559-C6755668BBF7}">
      <dsp:nvSpPr>
        <dsp:cNvPr id="0" name=""/>
        <dsp:cNvSpPr/>
      </dsp:nvSpPr>
      <dsp:spPr>
        <a:xfrm>
          <a:off x="0" y="656"/>
          <a:ext cx="5409716" cy="98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lumMod val="95000"/>
                  <a:lumOff val="5000"/>
                </a:schemeClr>
              </a:solidFill>
            </a:rPr>
            <a:t>Entrepreneurship, Productivity &amp; Competitiveness:</a:t>
          </a:r>
          <a:r>
            <a:rPr lang="en-US" sz="1400" kern="1200" dirty="0"/>
            <a:t> urban organization that fosters new entrepreneurial initiatives, an increase of competitiveness and high productivity in communities with the aim of improving the quality of life</a:t>
          </a:r>
        </a:p>
      </dsp:txBody>
      <dsp:txXfrm>
        <a:off x="47976" y="48632"/>
        <a:ext cx="5313764" cy="886848"/>
      </dsp:txXfrm>
    </dsp:sp>
    <dsp:sp modelId="{975B52F8-3A1F-4578-844C-0985098A96D2}">
      <dsp:nvSpPr>
        <dsp:cNvPr id="0" name=""/>
        <dsp:cNvSpPr/>
      </dsp:nvSpPr>
      <dsp:spPr>
        <a:xfrm>
          <a:off x="0" y="1023776"/>
          <a:ext cx="5409716" cy="98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lumMod val="95000"/>
                  <a:lumOff val="5000"/>
                </a:schemeClr>
              </a:solidFill>
            </a:rPr>
            <a:t>Research and Development</a:t>
          </a:r>
          <a:r>
            <a:rPr lang="en-US" sz="1400" kern="1200" dirty="0"/>
            <a:t> : offer solutions which can be adopted by other cities, and thus obtain a return on investment through the creation of innovative services </a:t>
          </a:r>
        </a:p>
      </dsp:txBody>
      <dsp:txXfrm>
        <a:off x="47976" y="1071752"/>
        <a:ext cx="5313764" cy="886848"/>
      </dsp:txXfrm>
    </dsp:sp>
    <dsp:sp modelId="{390F609D-E386-4320-A473-BEA5FB6429C8}">
      <dsp:nvSpPr>
        <dsp:cNvPr id="0" name=""/>
        <dsp:cNvSpPr/>
      </dsp:nvSpPr>
      <dsp:spPr>
        <a:xfrm>
          <a:off x="0" y="2046896"/>
          <a:ext cx="5409716" cy="98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lumMod val="95000"/>
                  <a:lumOff val="5000"/>
                </a:schemeClr>
              </a:solidFill>
              <a:latin typeface="Avenir Next LT Pro"/>
              <a:cs typeface="Arabic Typesetting"/>
            </a:rPr>
            <a:t>Tourism promotion and Internationalization</a:t>
          </a:r>
          <a:r>
            <a:rPr lang="en-US" sz="1400" kern="1200" dirty="0">
              <a:solidFill>
                <a:schemeClr val="tx1">
                  <a:lumMod val="95000"/>
                  <a:lumOff val="5000"/>
                </a:schemeClr>
              </a:solidFill>
            </a:rPr>
            <a:t>:</a:t>
          </a:r>
          <a:r>
            <a:rPr lang="en-US" sz="1400" kern="1200" dirty="0"/>
            <a:t> </a:t>
          </a:r>
          <a:r>
            <a:rPr lang="en-US" sz="1400" kern="1200" dirty="0">
              <a:latin typeface="Avenir Next LT Pro"/>
            </a:rPr>
            <a:t>Allowing</a:t>
          </a:r>
          <a:r>
            <a:rPr lang="en-US" sz="1400" kern="1200" dirty="0"/>
            <a:t> the city to go international and attract prospective tourists</a:t>
          </a:r>
        </a:p>
      </dsp:txBody>
      <dsp:txXfrm>
        <a:off x="47976" y="2094872"/>
        <a:ext cx="5313764" cy="886848"/>
      </dsp:txXfrm>
    </dsp:sp>
    <dsp:sp modelId="{65EC3708-B954-4E04-9559-229CC3CF2859}">
      <dsp:nvSpPr>
        <dsp:cNvPr id="0" name=""/>
        <dsp:cNvSpPr/>
      </dsp:nvSpPr>
      <dsp:spPr>
        <a:xfrm>
          <a:off x="0" y="3070016"/>
          <a:ext cx="5409716" cy="98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lumMod val="95000"/>
                  <a:lumOff val="5000"/>
                </a:schemeClr>
              </a:solidFill>
            </a:rPr>
            <a:t>Training:</a:t>
          </a:r>
          <a:r>
            <a:rPr lang="en-US" sz="1400" kern="1200" dirty="0"/>
            <a:t> training of the community, their personal development and the fostering their creative ability.</a:t>
          </a:r>
        </a:p>
      </dsp:txBody>
      <dsp:txXfrm>
        <a:off x="47976" y="3117992"/>
        <a:ext cx="5313764" cy="8868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FEE65-69AA-444C-AEF9-F0620B52547F}">
      <dsp:nvSpPr>
        <dsp:cNvPr id="0" name=""/>
        <dsp:cNvSpPr/>
      </dsp:nvSpPr>
      <dsp:spPr>
        <a:xfrm>
          <a:off x="725090" y="1058"/>
          <a:ext cx="2999630" cy="179977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An infrastructure based around technology</a:t>
          </a:r>
        </a:p>
      </dsp:txBody>
      <dsp:txXfrm>
        <a:off x="725090" y="1058"/>
        <a:ext cx="2999630" cy="1799778"/>
      </dsp:txXfrm>
    </dsp:sp>
    <dsp:sp modelId="{F6160CB9-AC06-498F-B60A-40420226A673}">
      <dsp:nvSpPr>
        <dsp:cNvPr id="0" name=""/>
        <dsp:cNvSpPr/>
      </dsp:nvSpPr>
      <dsp:spPr>
        <a:xfrm>
          <a:off x="4024684" y="1058"/>
          <a:ext cx="2999630" cy="179977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Environmental initiatives</a:t>
          </a:r>
        </a:p>
      </dsp:txBody>
      <dsp:txXfrm>
        <a:off x="4024684" y="1058"/>
        <a:ext cx="2999630" cy="1799778"/>
      </dsp:txXfrm>
    </dsp:sp>
    <dsp:sp modelId="{04B5B240-53BC-4BCD-8D5D-AD18F5B77C78}">
      <dsp:nvSpPr>
        <dsp:cNvPr id="0" name=""/>
        <dsp:cNvSpPr/>
      </dsp:nvSpPr>
      <dsp:spPr>
        <a:xfrm>
          <a:off x="7324278" y="1058"/>
          <a:ext cx="2999630" cy="179977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Effective and highly functional public transportation</a:t>
          </a:r>
        </a:p>
      </dsp:txBody>
      <dsp:txXfrm>
        <a:off x="7324278" y="1058"/>
        <a:ext cx="2999630" cy="1799778"/>
      </dsp:txXfrm>
    </dsp:sp>
    <dsp:sp modelId="{DFBD3979-CD0A-41A3-BBD2-8FE4EDD36E6B}">
      <dsp:nvSpPr>
        <dsp:cNvPr id="0" name=""/>
        <dsp:cNvSpPr/>
      </dsp:nvSpPr>
      <dsp:spPr>
        <a:xfrm>
          <a:off x="2374887" y="2100800"/>
          <a:ext cx="2999630" cy="179977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Confident and progressive city plans</a:t>
          </a:r>
        </a:p>
      </dsp:txBody>
      <dsp:txXfrm>
        <a:off x="2374887" y="2100800"/>
        <a:ext cx="2999630" cy="1799778"/>
      </dsp:txXfrm>
    </dsp:sp>
    <dsp:sp modelId="{B4F8EC2B-1223-4AEC-B3B4-269CD9C26F10}">
      <dsp:nvSpPr>
        <dsp:cNvPr id="0" name=""/>
        <dsp:cNvSpPr/>
      </dsp:nvSpPr>
      <dsp:spPr>
        <a:xfrm>
          <a:off x="5674481" y="2100800"/>
          <a:ext cx="2999630" cy="179977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People able to live and work within the city, using its resources</a:t>
          </a:r>
        </a:p>
      </dsp:txBody>
      <dsp:txXfrm>
        <a:off x="5674481" y="2100800"/>
        <a:ext cx="2999630" cy="179977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0FB4CD-B249-42B5-9523-C93132EDEBA2}" type="datetimeFigureOut">
              <a:rPr lang="en-US"/>
              <a:t>6/27/2022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4B6EC5-B3A5-4ECD-8B42-FF7F65551757}" type="slidenum">
              <a:rPr lang="en-US"/>
              <a:t>‹#›</a:t>
            </a:fld>
            <a:endParaRPr lang="en-US"/>
          </a:p>
        </p:txBody>
      </p:sp>
    </p:spTree>
    <p:extLst>
      <p:ext uri="{BB962C8B-B14F-4D97-AF65-F5344CB8AC3E}">
        <p14:creationId xmlns:p14="http://schemas.microsoft.com/office/powerpoint/2010/main" val="3176968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A54B6EC5-B3A5-4ECD-8B42-FF7F65551757}" type="slidenum">
              <a:rPr lang="en-US"/>
              <a:t>3</a:t>
            </a:fld>
            <a:endParaRPr lang="en-US"/>
          </a:p>
        </p:txBody>
      </p:sp>
    </p:spTree>
    <p:extLst>
      <p:ext uri="{BB962C8B-B14F-4D97-AF65-F5344CB8AC3E}">
        <p14:creationId xmlns:p14="http://schemas.microsoft.com/office/powerpoint/2010/main" val="4128879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4B6EC5-B3A5-4ECD-8B42-FF7F65551757}" type="slidenum">
              <a:rPr lang="en-US" smtClean="0"/>
              <a:t>8</a:t>
            </a:fld>
            <a:endParaRPr lang="en-US"/>
          </a:p>
        </p:txBody>
      </p:sp>
    </p:spTree>
    <p:extLst>
      <p:ext uri="{BB962C8B-B14F-4D97-AF65-F5344CB8AC3E}">
        <p14:creationId xmlns:p14="http://schemas.microsoft.com/office/powerpoint/2010/main" val="986828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6/27/2022</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078916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6/27/2022</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183021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6/27/2022</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066695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6/27/2022</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416371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6/27/2022</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849278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6/27/2022</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725625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6/27/2022</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616927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6/27/2022</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875002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6/27/2022</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022260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6/27/2022</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181598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6/27/2022</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204317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6/27/2022</a:t>
            </a:fld>
            <a:endParaRPr lang="en-US"/>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460987185"/>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33" r:id="rId6"/>
    <p:sldLayoutId id="2147483829" r:id="rId7"/>
    <p:sldLayoutId id="2147483830" r:id="rId8"/>
    <p:sldLayoutId id="2147483831" r:id="rId9"/>
    <p:sldLayoutId id="2147483832" r:id="rId10"/>
    <p:sldLayoutId id="2147483834"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Nature_photograph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n.wiktionary.org/wiki/nature_reserve"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hyperlink" Target="https://creativecommons.org/licenses/by-sa/3.0/" TargetMode="Externa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hyperlink" Target="http://pngimg.com/download/21683"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ww.wired.it/economia/start-up/2019/07/22/smart-city-appello-startup-italiane/" TargetMode="External"/><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eoi.es/blogs/carlosomargarcia/2013/04/15/values-the-triple-bottom-line-in-the-sme%E2%80%99s-and-corporate-sector/" TargetMode="External"/><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8789E63-C78D-4210-8A38-DD6FB3B6B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7">
            <a:extLst>
              <a:ext uri="{FF2B5EF4-FFF2-40B4-BE49-F238E27FC236}">
                <a16:creationId xmlns:a16="http://schemas.microsoft.com/office/drawing/2014/main" id="{91FCC0E5-DE9B-43CC-A3F5-255F0E780C2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0461" b="5896"/>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AC8494C5-ED44-4EAD-9213-4FBAA4BB7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82" cy="4213412"/>
          </a:xfrm>
          <a:prstGeom prst="rect">
            <a:avLst/>
          </a:prstGeom>
          <a:gradFill>
            <a:gsLst>
              <a:gs pos="100000">
                <a:srgbClr val="000000">
                  <a:alpha val="0"/>
                </a:srgbClr>
              </a:gs>
              <a:gs pos="0">
                <a:schemeClr val="tx1"/>
              </a:gs>
              <a:gs pos="0">
                <a:srgbClr val="000000">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809750" y="573741"/>
            <a:ext cx="8572500" cy="1733178"/>
          </a:xfrm>
        </p:spPr>
        <p:txBody>
          <a:bodyPr anchor="b">
            <a:normAutofit/>
          </a:bodyPr>
          <a:lstStyle/>
          <a:p>
            <a:pPr>
              <a:lnSpc>
                <a:spcPct val="90000"/>
              </a:lnSpc>
            </a:pPr>
            <a:r>
              <a:rPr lang="en-US">
                <a:solidFill>
                  <a:srgbClr val="FFFFFF"/>
                </a:solidFill>
                <a:cs typeface="Calibri Light"/>
              </a:rPr>
              <a:t>INTRODUCTION TO SUSTAINABILITY</a:t>
            </a:r>
            <a:endParaRPr lang="en-US">
              <a:solidFill>
                <a:srgbClr val="FFFFFF"/>
              </a:solidFill>
            </a:endParaRPr>
          </a:p>
        </p:txBody>
      </p:sp>
      <p:sp>
        <p:nvSpPr>
          <p:cNvPr id="3" name="Subtitle 2"/>
          <p:cNvSpPr>
            <a:spLocks noGrp="1"/>
          </p:cNvSpPr>
          <p:nvPr>
            <p:ph type="subTitle" idx="1"/>
          </p:nvPr>
        </p:nvSpPr>
        <p:spPr>
          <a:xfrm>
            <a:off x="3030071" y="2366681"/>
            <a:ext cx="6131858" cy="764989"/>
          </a:xfrm>
        </p:spPr>
        <p:txBody>
          <a:bodyPr vert="horz" lIns="91440" tIns="45720" rIns="91440" bIns="45720" rtlCol="0" anchor="t">
            <a:normAutofit/>
          </a:bodyPr>
          <a:lstStyle/>
          <a:p>
            <a:r>
              <a:rPr lang="en-US">
                <a:solidFill>
                  <a:srgbClr val="0C0C0C"/>
                </a:solidFill>
                <a:highlight>
                  <a:srgbClr val="FFFF00"/>
                </a:highlight>
                <a:cs typeface="Calibri"/>
              </a:rPr>
              <a:t>SUSTAINABILITY CONCEPTS</a:t>
            </a:r>
            <a:endParaRPr lang="en-US">
              <a:solidFill>
                <a:srgbClr val="0C0C0C"/>
              </a:solidFill>
              <a:highlight>
                <a:srgbClr val="FFFF00"/>
              </a:highlight>
            </a:endParaRPr>
          </a:p>
        </p:txBody>
      </p:sp>
      <p:sp>
        <p:nvSpPr>
          <p:cNvPr id="18" name="TextBox 17">
            <a:extLst>
              <a:ext uri="{FF2B5EF4-FFF2-40B4-BE49-F238E27FC236}">
                <a16:creationId xmlns:a16="http://schemas.microsoft.com/office/drawing/2014/main" id="{6BCDFDD2-AF59-443C-8691-C05CA13FABB4}"/>
              </a:ext>
            </a:extLst>
          </p:cNvPr>
          <p:cNvSpPr txBox="1"/>
          <p:nvPr/>
        </p:nvSpPr>
        <p:spPr>
          <a:xfrm>
            <a:off x="9575579" y="6657945"/>
            <a:ext cx="261642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DF34E-7657-4AA9-BCAF-CD43B34D9267}"/>
              </a:ext>
            </a:extLst>
          </p:cNvPr>
          <p:cNvSpPr>
            <a:spLocks noGrp="1"/>
          </p:cNvSpPr>
          <p:nvPr>
            <p:ph type="title"/>
          </p:nvPr>
        </p:nvSpPr>
        <p:spPr>
          <a:xfrm>
            <a:off x="1069848" y="388098"/>
            <a:ext cx="9634011" cy="1325563"/>
          </a:xfrm>
        </p:spPr>
        <p:txBody>
          <a:bodyPr/>
          <a:lstStyle/>
          <a:p>
            <a:r>
              <a:rPr lang="en-US"/>
              <a:t>SOCIALLY SUSTAINABLE PRACTICES</a:t>
            </a:r>
          </a:p>
        </p:txBody>
      </p:sp>
      <p:sp>
        <p:nvSpPr>
          <p:cNvPr id="3" name="Content Placeholder 2">
            <a:extLst>
              <a:ext uri="{FF2B5EF4-FFF2-40B4-BE49-F238E27FC236}">
                <a16:creationId xmlns:a16="http://schemas.microsoft.com/office/drawing/2014/main" id="{EE181B17-EC70-4E25-B80A-7252385CA185}"/>
              </a:ext>
            </a:extLst>
          </p:cNvPr>
          <p:cNvSpPr>
            <a:spLocks noGrp="1"/>
          </p:cNvSpPr>
          <p:nvPr>
            <p:ph sz="half" idx="1"/>
          </p:nvPr>
        </p:nvSpPr>
        <p:spPr/>
        <p:txBody>
          <a:bodyPr vert="horz" lIns="91440" tIns="45720" rIns="91440" bIns="45720" rtlCol="0" anchor="t">
            <a:normAutofit/>
          </a:bodyPr>
          <a:lstStyle/>
          <a:p>
            <a:r>
              <a:rPr lang="en-US" dirty="0">
                <a:ea typeface="+mn-lt"/>
                <a:cs typeface="+mn-lt"/>
              </a:rPr>
              <a:t>Diversity and equality of opportunity at workplace </a:t>
            </a:r>
          </a:p>
          <a:p>
            <a:pPr>
              <a:buClr>
                <a:srgbClr val="C3B2A7"/>
              </a:buClr>
            </a:pPr>
            <a:r>
              <a:rPr lang="en-US" dirty="0">
                <a:ea typeface="+mn-lt"/>
                <a:cs typeface="+mn-lt"/>
              </a:rPr>
              <a:t>Staff training and development </a:t>
            </a:r>
          </a:p>
          <a:p>
            <a:pPr>
              <a:buClr>
                <a:srgbClr val="C3B2A7"/>
              </a:buClr>
            </a:pPr>
            <a:r>
              <a:rPr lang="en-US" dirty="0">
                <a:ea typeface="+mn-lt"/>
                <a:cs typeface="+mn-lt"/>
              </a:rPr>
              <a:t>Health and safety of employees </a:t>
            </a:r>
          </a:p>
          <a:p>
            <a:pPr>
              <a:buClr>
                <a:srgbClr val="C3B2A7"/>
              </a:buClr>
            </a:pPr>
            <a:r>
              <a:rPr lang="en-US" dirty="0">
                <a:ea typeface="+mn-lt"/>
                <a:cs typeface="+mn-lt"/>
              </a:rPr>
              <a:t>Cultural heritage preservation </a:t>
            </a:r>
          </a:p>
          <a:p>
            <a:pPr>
              <a:buClr>
                <a:srgbClr val="C3B2A7"/>
              </a:buClr>
            </a:pPr>
            <a:r>
              <a:rPr lang="en-US" dirty="0">
                <a:ea typeface="+mn-lt"/>
                <a:cs typeface="+mn-lt"/>
              </a:rPr>
              <a:t>Community commitment </a:t>
            </a:r>
          </a:p>
          <a:p>
            <a:pPr>
              <a:buClr>
                <a:srgbClr val="C3B2A7"/>
              </a:buClr>
            </a:pPr>
            <a:endParaRPr lang="en-US" dirty="0">
              <a:ea typeface="+mn-lt"/>
              <a:cs typeface="+mn-lt"/>
            </a:endParaRPr>
          </a:p>
          <a:p>
            <a:pPr>
              <a:buClr>
                <a:srgbClr val="C3B2A7"/>
              </a:buClr>
            </a:pPr>
            <a:endParaRPr lang="en-US" dirty="0">
              <a:ea typeface="+mn-lt"/>
              <a:cs typeface="+mn-lt"/>
            </a:endParaRPr>
          </a:p>
          <a:p>
            <a:pPr>
              <a:buClr>
                <a:srgbClr val="C3B2A7"/>
              </a:buClr>
            </a:pPr>
            <a:endParaRPr lang="en-US" dirty="0"/>
          </a:p>
        </p:txBody>
      </p:sp>
      <p:sp>
        <p:nvSpPr>
          <p:cNvPr id="4" name="Content Placeholder 3">
            <a:extLst>
              <a:ext uri="{FF2B5EF4-FFF2-40B4-BE49-F238E27FC236}">
                <a16:creationId xmlns:a16="http://schemas.microsoft.com/office/drawing/2014/main" id="{A50C69A6-4C40-40C9-9FBA-D60DB8D4EF00}"/>
              </a:ext>
            </a:extLst>
          </p:cNvPr>
          <p:cNvSpPr>
            <a:spLocks noGrp="1"/>
          </p:cNvSpPr>
          <p:nvPr>
            <p:ph sz="half" idx="2"/>
          </p:nvPr>
        </p:nvSpPr>
        <p:spPr/>
        <p:txBody>
          <a:bodyPr vert="horz" lIns="91440" tIns="45720" rIns="91440" bIns="45720" rtlCol="0" anchor="t">
            <a:normAutofit/>
          </a:bodyPr>
          <a:lstStyle/>
          <a:p>
            <a:r>
              <a:rPr lang="en-US" b="1" dirty="0">
                <a:solidFill>
                  <a:schemeClr val="accent2">
                    <a:lumMod val="75000"/>
                  </a:schemeClr>
                </a:solidFill>
                <a:ea typeface="+mn-lt"/>
                <a:cs typeface="+mn-lt"/>
              </a:rPr>
              <a:t>Charitable giving  </a:t>
            </a:r>
          </a:p>
          <a:p>
            <a:pPr>
              <a:buClr>
                <a:srgbClr val="C3B2A7"/>
              </a:buClr>
            </a:pPr>
            <a:r>
              <a:rPr lang="en-US" b="1" dirty="0">
                <a:solidFill>
                  <a:schemeClr val="accent2">
                    <a:lumMod val="75000"/>
                  </a:schemeClr>
                </a:solidFill>
                <a:ea typeface="+mn-lt"/>
                <a:cs typeface="+mn-lt"/>
              </a:rPr>
              <a:t>Volunteerism  </a:t>
            </a:r>
          </a:p>
          <a:p>
            <a:pPr>
              <a:buClr>
                <a:srgbClr val="C3B2A7"/>
              </a:buClr>
            </a:pPr>
            <a:r>
              <a:rPr lang="en-US" b="1" dirty="0">
                <a:solidFill>
                  <a:schemeClr val="accent2">
                    <a:lumMod val="75000"/>
                  </a:schemeClr>
                </a:solidFill>
                <a:ea typeface="+mn-lt"/>
                <a:cs typeface="+mn-lt"/>
              </a:rPr>
              <a:t>Charity events  </a:t>
            </a:r>
          </a:p>
          <a:p>
            <a:pPr>
              <a:buClr>
                <a:srgbClr val="C3B2A7"/>
              </a:buClr>
            </a:pPr>
            <a:r>
              <a:rPr lang="en-US" b="1" dirty="0">
                <a:solidFill>
                  <a:schemeClr val="accent2">
                    <a:lumMod val="75000"/>
                  </a:schemeClr>
                </a:solidFill>
                <a:ea typeface="+mn-lt"/>
                <a:cs typeface="+mn-lt"/>
              </a:rPr>
              <a:t>Local event sponsorship   </a:t>
            </a:r>
            <a:endParaRPr lang="en-US" b="1" dirty="0">
              <a:solidFill>
                <a:schemeClr val="accent2">
                  <a:lumMod val="75000"/>
                </a:schemeClr>
              </a:solidFill>
            </a:endParaRPr>
          </a:p>
        </p:txBody>
      </p:sp>
    </p:spTree>
    <p:extLst>
      <p:ext uri="{BB962C8B-B14F-4D97-AF65-F5344CB8AC3E}">
        <p14:creationId xmlns:p14="http://schemas.microsoft.com/office/powerpoint/2010/main" val="546994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080BC15-6F3E-4EDC-BB73-20706F743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F75E127-BE3F-4551-A050-FBE298660FBA}"/>
              </a:ext>
            </a:extLst>
          </p:cNvPr>
          <p:cNvSpPr>
            <a:spLocks noGrp="1"/>
          </p:cNvSpPr>
          <p:nvPr>
            <p:ph type="title"/>
          </p:nvPr>
        </p:nvSpPr>
        <p:spPr>
          <a:xfrm>
            <a:off x="877326" y="792916"/>
            <a:ext cx="10426923" cy="846581"/>
          </a:xfrm>
        </p:spPr>
        <p:txBody>
          <a:bodyPr>
            <a:normAutofit/>
          </a:bodyPr>
          <a:lstStyle/>
          <a:p>
            <a:pPr algn="ctr"/>
            <a:r>
              <a:rPr lang="en-US"/>
              <a:t>ECONOMICALLY SUSTAINABLE PRACTICES</a:t>
            </a:r>
          </a:p>
        </p:txBody>
      </p:sp>
      <p:sp>
        <p:nvSpPr>
          <p:cNvPr id="14" name="Freeform 8">
            <a:extLst>
              <a:ext uri="{FF2B5EF4-FFF2-40B4-BE49-F238E27FC236}">
                <a16:creationId xmlns:a16="http://schemas.microsoft.com/office/drawing/2014/main" id="{E4E336B8-243A-49D9-9876-4BF3A08D3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6018" y="16990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0">
            <a:extLst>
              <a:ext uri="{FF2B5EF4-FFF2-40B4-BE49-F238E27FC236}">
                <a16:creationId xmlns:a16="http://schemas.microsoft.com/office/drawing/2014/main" id="{05F36030-F60E-436E-81FE-74DD0776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34969" y="172350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6">
            <a:extLst>
              <a:ext uri="{FF2B5EF4-FFF2-40B4-BE49-F238E27FC236}">
                <a16:creationId xmlns:a16="http://schemas.microsoft.com/office/drawing/2014/main" id="{800D5F55-AC8B-4C26-ABB0-D8D609EC46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70691" y="170625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12">
            <a:extLst>
              <a:ext uri="{FF2B5EF4-FFF2-40B4-BE49-F238E27FC236}">
                <a16:creationId xmlns:a16="http://schemas.microsoft.com/office/drawing/2014/main" id="{2DF0B83D-C899-44CA-9B54-A9C57E8EB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5291" y="168963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8">
            <a:extLst>
              <a:ext uri="{FF2B5EF4-FFF2-40B4-BE49-F238E27FC236}">
                <a16:creationId xmlns:a16="http://schemas.microsoft.com/office/drawing/2014/main" id="{E16B2E5A-8EC8-4C56-AB77-380486FDF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83918" y="171849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1">
            <a:extLst>
              <a:ext uri="{FF2B5EF4-FFF2-40B4-BE49-F238E27FC236}">
                <a16:creationId xmlns:a16="http://schemas.microsoft.com/office/drawing/2014/main" id="{C87A69CB-2620-4628-9781-88BD40636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07232" y="173399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09">
            <a:extLst>
              <a:ext uri="{FF2B5EF4-FFF2-40B4-BE49-F238E27FC236}">
                <a16:creationId xmlns:a16="http://schemas.microsoft.com/office/drawing/2014/main" id="{CABAB4BD-890F-4563-A5CA-536788B1E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665993" y="172175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05">
            <a:extLst>
              <a:ext uri="{FF2B5EF4-FFF2-40B4-BE49-F238E27FC236}">
                <a16:creationId xmlns:a16="http://schemas.microsoft.com/office/drawing/2014/main" id="{24690199-C217-4DCB-9B31-1A45649B0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958428" y="169482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7">
            <a:extLst>
              <a:ext uri="{FF2B5EF4-FFF2-40B4-BE49-F238E27FC236}">
                <a16:creationId xmlns:a16="http://schemas.microsoft.com/office/drawing/2014/main" id="{77F70717-3071-4962-8A7C-F9A58151C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8566" y="178295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2">
            <a:extLst>
              <a:ext uri="{FF2B5EF4-FFF2-40B4-BE49-F238E27FC236}">
                <a16:creationId xmlns:a16="http://schemas.microsoft.com/office/drawing/2014/main" id="{9E870E95-FCD6-4158-861A-5CEC896F5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443340" y="171848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04">
            <a:extLst>
              <a:ext uri="{FF2B5EF4-FFF2-40B4-BE49-F238E27FC236}">
                <a16:creationId xmlns:a16="http://schemas.microsoft.com/office/drawing/2014/main" id="{6E01758F-8AEC-4155-B791-2A8CB8A48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463918" y="179572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1">
            <a:extLst>
              <a:ext uri="{FF2B5EF4-FFF2-40B4-BE49-F238E27FC236}">
                <a16:creationId xmlns:a16="http://schemas.microsoft.com/office/drawing/2014/main" id="{8379C6B3-49BE-4333-B322-AF02BBB41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99219" y="178170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95">
            <a:extLst>
              <a:ext uri="{FF2B5EF4-FFF2-40B4-BE49-F238E27FC236}">
                <a16:creationId xmlns:a16="http://schemas.microsoft.com/office/drawing/2014/main" id="{6D7188E6-F4DA-4486-938D-F45FE01A2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38154" y="177124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93">
            <a:extLst>
              <a:ext uri="{FF2B5EF4-FFF2-40B4-BE49-F238E27FC236}">
                <a16:creationId xmlns:a16="http://schemas.microsoft.com/office/drawing/2014/main" id="{CD22207C-B504-40B2-A1EB-2DC9B8162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325078" y="174104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6">
            <a:extLst>
              <a:ext uri="{FF2B5EF4-FFF2-40B4-BE49-F238E27FC236}">
                <a16:creationId xmlns:a16="http://schemas.microsoft.com/office/drawing/2014/main" id="{0FBC38BC-DE18-4960-A9D4-F24C6F60C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6561" y="177776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4">
            <a:extLst>
              <a:ext uri="{FF2B5EF4-FFF2-40B4-BE49-F238E27FC236}">
                <a16:creationId xmlns:a16="http://schemas.microsoft.com/office/drawing/2014/main" id="{BC872037-D6F5-4CE7-A090-32A977A79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18593" y="184141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0">
            <a:extLst>
              <a:ext uri="{FF2B5EF4-FFF2-40B4-BE49-F238E27FC236}">
                <a16:creationId xmlns:a16="http://schemas.microsoft.com/office/drawing/2014/main" id="{D3C4B45C-266A-45BF-98FA-CA5409C46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877354" y="178021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98">
            <a:extLst>
              <a:ext uri="{FF2B5EF4-FFF2-40B4-BE49-F238E27FC236}">
                <a16:creationId xmlns:a16="http://schemas.microsoft.com/office/drawing/2014/main" id="{76909582-A285-4EA4-AE72-9DBF0D565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31821" y="178021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5">
            <a:extLst>
              <a:ext uri="{FF2B5EF4-FFF2-40B4-BE49-F238E27FC236}">
                <a16:creationId xmlns:a16="http://schemas.microsoft.com/office/drawing/2014/main" id="{A620CFBF-D373-4BA6-BE41-62B50B945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81447" y="184713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99">
            <a:extLst>
              <a:ext uri="{FF2B5EF4-FFF2-40B4-BE49-F238E27FC236}">
                <a16:creationId xmlns:a16="http://schemas.microsoft.com/office/drawing/2014/main" id="{700BC7B2-0C3D-459F-92C1-3605AA3F09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25006" y="178021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3">
            <a:extLst>
              <a:ext uri="{FF2B5EF4-FFF2-40B4-BE49-F238E27FC236}">
                <a16:creationId xmlns:a16="http://schemas.microsoft.com/office/drawing/2014/main" id="{24F4B005-B785-4A57-9E5A-82D85F00D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0621" y="1958820"/>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30">
            <a:extLst>
              <a:ext uri="{FF2B5EF4-FFF2-40B4-BE49-F238E27FC236}">
                <a16:creationId xmlns:a16="http://schemas.microsoft.com/office/drawing/2014/main" id="{196ED9B6-969E-4AC4-ACD0-95A421BAB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67876" y="191226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4">
            <a:extLst>
              <a:ext uri="{FF2B5EF4-FFF2-40B4-BE49-F238E27FC236}">
                <a16:creationId xmlns:a16="http://schemas.microsoft.com/office/drawing/2014/main" id="{E317ADBB-3E4F-42D2-B7F2-A15924AD5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255785" y="182713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35">
            <a:extLst>
              <a:ext uri="{FF2B5EF4-FFF2-40B4-BE49-F238E27FC236}">
                <a16:creationId xmlns:a16="http://schemas.microsoft.com/office/drawing/2014/main" id="{2E9B2055-E384-472D-91D3-74775CDA1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16796" y="193882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97">
            <a:extLst>
              <a:ext uri="{FF2B5EF4-FFF2-40B4-BE49-F238E27FC236}">
                <a16:creationId xmlns:a16="http://schemas.microsoft.com/office/drawing/2014/main" id="{1F8EFF99-76BF-4F9B-ADAA-B8D310153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41150" y="182274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13">
            <a:extLst>
              <a:ext uri="{FF2B5EF4-FFF2-40B4-BE49-F238E27FC236}">
                <a16:creationId xmlns:a16="http://schemas.microsoft.com/office/drawing/2014/main" id="{626F1B89-B88E-4CE3-90BF-3704BAF48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52139" y="184141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01">
            <a:extLst>
              <a:ext uri="{FF2B5EF4-FFF2-40B4-BE49-F238E27FC236}">
                <a16:creationId xmlns:a16="http://schemas.microsoft.com/office/drawing/2014/main" id="{C72C1CB8-8213-4EE7-AFFF-B0A74E7A7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074567" y="178674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02">
            <a:extLst>
              <a:ext uri="{FF2B5EF4-FFF2-40B4-BE49-F238E27FC236}">
                <a16:creationId xmlns:a16="http://schemas.microsoft.com/office/drawing/2014/main" id="{2FF32C41-49E2-459E-9AC4-64269039B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734759" y="179005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03">
            <a:extLst>
              <a:ext uri="{FF2B5EF4-FFF2-40B4-BE49-F238E27FC236}">
                <a16:creationId xmlns:a16="http://schemas.microsoft.com/office/drawing/2014/main" id="{06B5D5F0-EA51-440D-81A0-FE60CCFBA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14652" y="179572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17">
            <a:extLst>
              <a:ext uri="{FF2B5EF4-FFF2-40B4-BE49-F238E27FC236}">
                <a16:creationId xmlns:a16="http://schemas.microsoft.com/office/drawing/2014/main" id="{B7CA6C2F-61C2-486F-B691-E8EB4BA27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76684" y="185937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20">
            <a:extLst>
              <a:ext uri="{FF2B5EF4-FFF2-40B4-BE49-F238E27FC236}">
                <a16:creationId xmlns:a16="http://schemas.microsoft.com/office/drawing/2014/main" id="{A6727626-8944-4EB7-B327-B696FE48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137524" y="179917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06">
            <a:extLst>
              <a:ext uri="{FF2B5EF4-FFF2-40B4-BE49-F238E27FC236}">
                <a16:creationId xmlns:a16="http://schemas.microsoft.com/office/drawing/2014/main" id="{CFBBE0E2-8BDF-4B26-BEBC-DB799B8F6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99" y="188359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37">
            <a:extLst>
              <a:ext uri="{FF2B5EF4-FFF2-40B4-BE49-F238E27FC236}">
                <a16:creationId xmlns:a16="http://schemas.microsoft.com/office/drawing/2014/main" id="{8EB99B25-2662-42DE-8F5D-E0F6F28C8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56267" y="181979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31">
            <a:extLst>
              <a:ext uri="{FF2B5EF4-FFF2-40B4-BE49-F238E27FC236}">
                <a16:creationId xmlns:a16="http://schemas.microsoft.com/office/drawing/2014/main" id="{496BF3B0-761A-4454-BE3C-86B4675DC0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43018" y="1943167"/>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41">
            <a:extLst>
              <a:ext uri="{FF2B5EF4-FFF2-40B4-BE49-F238E27FC236}">
                <a16:creationId xmlns:a16="http://schemas.microsoft.com/office/drawing/2014/main" id="{B519F0F1-B284-44D5-91E9-5018219AF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77721" y="197106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22">
            <a:extLst>
              <a:ext uri="{FF2B5EF4-FFF2-40B4-BE49-F238E27FC236}">
                <a16:creationId xmlns:a16="http://schemas.microsoft.com/office/drawing/2014/main" id="{0ED49C08-BE23-43F9-A421-6CD45C780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72383" y="1946023"/>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19">
            <a:extLst>
              <a:ext uri="{FF2B5EF4-FFF2-40B4-BE49-F238E27FC236}">
                <a16:creationId xmlns:a16="http://schemas.microsoft.com/office/drawing/2014/main" id="{92F171FA-0CB2-4F4C-A2F3-1B7B6B028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54193" y="180335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18">
            <a:extLst>
              <a:ext uri="{FF2B5EF4-FFF2-40B4-BE49-F238E27FC236}">
                <a16:creationId xmlns:a16="http://schemas.microsoft.com/office/drawing/2014/main" id="{A0073675-5E26-428E-A2F7-2A952D314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37628" y="186263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20">
            <a:extLst>
              <a:ext uri="{FF2B5EF4-FFF2-40B4-BE49-F238E27FC236}">
                <a16:creationId xmlns:a16="http://schemas.microsoft.com/office/drawing/2014/main" id="{D8C4C7E6-114C-4D16-9FC6-1260653C2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19407" y="180796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10">
            <a:extLst>
              <a:ext uri="{FF2B5EF4-FFF2-40B4-BE49-F238E27FC236}">
                <a16:creationId xmlns:a16="http://schemas.microsoft.com/office/drawing/2014/main" id="{5FB2CD0B-BF87-4FEC-B6B6-0DA50B931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51575" y="182431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06">
            <a:extLst>
              <a:ext uri="{FF2B5EF4-FFF2-40B4-BE49-F238E27FC236}">
                <a16:creationId xmlns:a16="http://schemas.microsoft.com/office/drawing/2014/main" id="{D12EC8B9-DE60-44BC-9911-A9CD8EF50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30164" y="180706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12">
            <a:extLst>
              <a:ext uri="{FF2B5EF4-FFF2-40B4-BE49-F238E27FC236}">
                <a16:creationId xmlns:a16="http://schemas.microsoft.com/office/drawing/2014/main" id="{9B0D6CF6-D17B-4DC7-828A-77363691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51876" y="1762806"/>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08">
            <a:extLst>
              <a:ext uri="{FF2B5EF4-FFF2-40B4-BE49-F238E27FC236}">
                <a16:creationId xmlns:a16="http://schemas.microsoft.com/office/drawing/2014/main" id="{8C6933FD-FAB6-403B-9CD4-EF0E06CF7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843391" y="1759541"/>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11">
            <a:extLst>
              <a:ext uri="{FF2B5EF4-FFF2-40B4-BE49-F238E27FC236}">
                <a16:creationId xmlns:a16="http://schemas.microsoft.com/office/drawing/2014/main" id="{5C2A4452-6B00-411C-80AB-29AE135B4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066705" y="1775047"/>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09">
            <a:extLst>
              <a:ext uri="{FF2B5EF4-FFF2-40B4-BE49-F238E27FC236}">
                <a16:creationId xmlns:a16="http://schemas.microsoft.com/office/drawing/2014/main" id="{3F4D3F48-1D65-45EB-91E2-BEFFB2440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4906" y="179218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05">
            <a:extLst>
              <a:ext uri="{FF2B5EF4-FFF2-40B4-BE49-F238E27FC236}">
                <a16:creationId xmlns:a16="http://schemas.microsoft.com/office/drawing/2014/main" id="{F5A66334-17A8-4594-AB17-4C33A95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578638" y="1792714"/>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07">
            <a:extLst>
              <a:ext uri="{FF2B5EF4-FFF2-40B4-BE49-F238E27FC236}">
                <a16:creationId xmlns:a16="http://schemas.microsoft.com/office/drawing/2014/main" id="{FB7FEAD3-708C-4B79-B452-4445C277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58039" y="1824004"/>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92">
            <a:extLst>
              <a:ext uri="{FF2B5EF4-FFF2-40B4-BE49-F238E27FC236}">
                <a16:creationId xmlns:a16="http://schemas.microsoft.com/office/drawing/2014/main" id="{41281533-9B25-42A4-9F50-34B4F24C0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02813" y="175954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14">
            <a:extLst>
              <a:ext uri="{FF2B5EF4-FFF2-40B4-BE49-F238E27FC236}">
                <a16:creationId xmlns:a16="http://schemas.microsoft.com/office/drawing/2014/main" id="{007246F1-084B-45D9-BDD9-99BB53F6C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278066" y="180477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13">
            <a:extLst>
              <a:ext uri="{FF2B5EF4-FFF2-40B4-BE49-F238E27FC236}">
                <a16:creationId xmlns:a16="http://schemas.microsoft.com/office/drawing/2014/main" id="{77CDD712-F443-4EDC-B663-5EC5ACD7D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511612" y="1804776"/>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04">
            <a:extLst>
              <a:ext uri="{FF2B5EF4-FFF2-40B4-BE49-F238E27FC236}">
                <a16:creationId xmlns:a16="http://schemas.microsoft.com/office/drawing/2014/main" id="{4A695BE5-DE27-460F-845F-45BB814FE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23391" y="183677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91">
            <a:extLst>
              <a:ext uri="{FF2B5EF4-FFF2-40B4-BE49-F238E27FC236}">
                <a16:creationId xmlns:a16="http://schemas.microsoft.com/office/drawing/2014/main" id="{DE28BE4E-1A59-46FF-810A-A8F9A46F7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358692" y="1822760"/>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95">
            <a:extLst>
              <a:ext uri="{FF2B5EF4-FFF2-40B4-BE49-F238E27FC236}">
                <a16:creationId xmlns:a16="http://schemas.microsoft.com/office/drawing/2014/main" id="{A3CF799A-9839-4CB1-9381-DCC0C1FE1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697627" y="181229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15">
            <a:extLst>
              <a:ext uri="{FF2B5EF4-FFF2-40B4-BE49-F238E27FC236}">
                <a16:creationId xmlns:a16="http://schemas.microsoft.com/office/drawing/2014/main" id="{1EFA42E9-27C0-423D-93C8-794A9683F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40920" y="1810489"/>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93">
            <a:extLst>
              <a:ext uri="{FF2B5EF4-FFF2-40B4-BE49-F238E27FC236}">
                <a16:creationId xmlns:a16="http://schemas.microsoft.com/office/drawing/2014/main" id="{E5B56BED-7578-4E42-889D-34AA58F67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28451" y="1829760"/>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96">
            <a:extLst>
              <a:ext uri="{FF2B5EF4-FFF2-40B4-BE49-F238E27FC236}">
                <a16:creationId xmlns:a16="http://schemas.microsoft.com/office/drawing/2014/main" id="{FCC7DD6E-E0E5-46B9-81B7-3B2F7B333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216034" y="1818819"/>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00">
            <a:extLst>
              <a:ext uri="{FF2B5EF4-FFF2-40B4-BE49-F238E27FC236}">
                <a16:creationId xmlns:a16="http://schemas.microsoft.com/office/drawing/2014/main" id="{9C83D9FD-E06E-407B-BA7C-2C2AD5B16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536827" y="1821266"/>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98">
            <a:extLst>
              <a:ext uri="{FF2B5EF4-FFF2-40B4-BE49-F238E27FC236}">
                <a16:creationId xmlns:a16="http://schemas.microsoft.com/office/drawing/2014/main" id="{3C1174EE-071E-4421-BD9C-2C2D84190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91294" y="1821267"/>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99">
            <a:extLst>
              <a:ext uri="{FF2B5EF4-FFF2-40B4-BE49-F238E27FC236}">
                <a16:creationId xmlns:a16="http://schemas.microsoft.com/office/drawing/2014/main" id="{6F280CAD-1F1B-4F43-99A3-B2EC2A7F3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084479" y="1821265"/>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97">
            <a:extLst>
              <a:ext uri="{FF2B5EF4-FFF2-40B4-BE49-F238E27FC236}">
                <a16:creationId xmlns:a16="http://schemas.microsoft.com/office/drawing/2014/main" id="{0D5C974E-4B43-4FFA-8230-DB0E1993C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409702" y="1821267"/>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01">
            <a:extLst>
              <a:ext uri="{FF2B5EF4-FFF2-40B4-BE49-F238E27FC236}">
                <a16:creationId xmlns:a16="http://schemas.microsoft.com/office/drawing/2014/main" id="{A1CACEBA-A7A9-45FB-897A-888150011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34040" y="1827796"/>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94">
            <a:extLst>
              <a:ext uri="{FF2B5EF4-FFF2-40B4-BE49-F238E27FC236}">
                <a16:creationId xmlns:a16="http://schemas.microsoft.com/office/drawing/2014/main" id="{583E2F4A-E235-4600-A80D-18C1C36EE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915258" y="186818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32">
            <a:extLst>
              <a:ext uri="{FF2B5EF4-FFF2-40B4-BE49-F238E27FC236}">
                <a16:creationId xmlns:a16="http://schemas.microsoft.com/office/drawing/2014/main" id="{F16259CF-A0BC-4673-91C7-A7D3CDF7C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80494" y="198458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34">
            <a:extLst>
              <a:ext uri="{FF2B5EF4-FFF2-40B4-BE49-F238E27FC236}">
                <a16:creationId xmlns:a16="http://schemas.microsoft.com/office/drawing/2014/main" id="{B09A934A-4464-4C9B-ACAD-9128E0B61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076791" y="1990554"/>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25">
            <a:extLst>
              <a:ext uri="{FF2B5EF4-FFF2-40B4-BE49-F238E27FC236}">
                <a16:creationId xmlns:a16="http://schemas.microsoft.com/office/drawing/2014/main" id="{CB010BB8-6FD4-498C-994D-53C8DC749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314022" y="201672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25">
            <a:extLst>
              <a:ext uri="{FF2B5EF4-FFF2-40B4-BE49-F238E27FC236}">
                <a16:creationId xmlns:a16="http://schemas.microsoft.com/office/drawing/2014/main" id="{2D373437-2902-4D8A-B887-F6941556C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28670" y="2009731"/>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28">
            <a:extLst>
              <a:ext uri="{FF2B5EF4-FFF2-40B4-BE49-F238E27FC236}">
                <a16:creationId xmlns:a16="http://schemas.microsoft.com/office/drawing/2014/main" id="{217D616F-FDFA-439E-8B09-E55F8234B0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752808" y="2031819"/>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40">
            <a:extLst>
              <a:ext uri="{FF2B5EF4-FFF2-40B4-BE49-F238E27FC236}">
                <a16:creationId xmlns:a16="http://schemas.microsoft.com/office/drawing/2014/main" id="{0F74D32E-67FC-452C-A52B-988DB4984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95484" y="199717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26">
            <a:extLst>
              <a:ext uri="{FF2B5EF4-FFF2-40B4-BE49-F238E27FC236}">
                <a16:creationId xmlns:a16="http://schemas.microsoft.com/office/drawing/2014/main" id="{B8F74E45-2803-4A11-9333-3639A1C2F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50834" y="2028557"/>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21">
            <a:extLst>
              <a:ext uri="{FF2B5EF4-FFF2-40B4-BE49-F238E27FC236}">
                <a16:creationId xmlns:a16="http://schemas.microsoft.com/office/drawing/2014/main" id="{106009C3-0971-47AF-8BD9-2EC8A6A4B2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37067" y="2038617"/>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20">
            <a:extLst>
              <a:ext uri="{FF2B5EF4-FFF2-40B4-BE49-F238E27FC236}">
                <a16:creationId xmlns:a16="http://schemas.microsoft.com/office/drawing/2014/main" id="{ED29B115-F34D-4E41-A4A2-C0CE41C697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822857" y="2027626"/>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6">
            <a:extLst>
              <a:ext uri="{FF2B5EF4-FFF2-40B4-BE49-F238E27FC236}">
                <a16:creationId xmlns:a16="http://schemas.microsoft.com/office/drawing/2014/main" id="{19D4861C-7907-48BF-84E7-96C0E098D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32866" y="2045318"/>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27">
            <a:extLst>
              <a:ext uri="{FF2B5EF4-FFF2-40B4-BE49-F238E27FC236}">
                <a16:creationId xmlns:a16="http://schemas.microsoft.com/office/drawing/2014/main" id="{AEF03EB9-6D77-4E55-BCF2-4402550D3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25618" y="2028556"/>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33">
            <a:extLst>
              <a:ext uri="{FF2B5EF4-FFF2-40B4-BE49-F238E27FC236}">
                <a16:creationId xmlns:a16="http://schemas.microsoft.com/office/drawing/2014/main" id="{1C9C3C8B-A28D-44DF-AA29-02B28AED7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507420" y="2040797"/>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29">
            <a:extLst>
              <a:ext uri="{FF2B5EF4-FFF2-40B4-BE49-F238E27FC236}">
                <a16:creationId xmlns:a16="http://schemas.microsoft.com/office/drawing/2014/main" id="{1EB7CB2D-F6AA-4861-B158-DA3E6B923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00604" y="2031819"/>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42">
            <a:extLst>
              <a:ext uri="{FF2B5EF4-FFF2-40B4-BE49-F238E27FC236}">
                <a16:creationId xmlns:a16="http://schemas.microsoft.com/office/drawing/2014/main" id="{48203367-1F19-4C4F-B38D-929816F78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66179" y="2095470"/>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38">
            <a:extLst>
              <a:ext uri="{FF2B5EF4-FFF2-40B4-BE49-F238E27FC236}">
                <a16:creationId xmlns:a16="http://schemas.microsoft.com/office/drawing/2014/main" id="{B89B3B49-0A7E-4573-9B52-D1B06598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016079" y="2058750"/>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37">
            <a:extLst>
              <a:ext uri="{FF2B5EF4-FFF2-40B4-BE49-F238E27FC236}">
                <a16:creationId xmlns:a16="http://schemas.microsoft.com/office/drawing/2014/main" id="{0288BD39-0846-445A-BD81-1E34E0E99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268636" y="2056301"/>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36">
            <a:extLst>
              <a:ext uri="{FF2B5EF4-FFF2-40B4-BE49-F238E27FC236}">
                <a16:creationId xmlns:a16="http://schemas.microsoft.com/office/drawing/2014/main" id="{BA82150B-D747-458F-8C52-72FBA52BC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568517" y="205266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43">
            <a:extLst>
              <a:ext uri="{FF2B5EF4-FFF2-40B4-BE49-F238E27FC236}">
                <a16:creationId xmlns:a16="http://schemas.microsoft.com/office/drawing/2014/main" id="{FEBB9D94-7802-4607-9BA4-62FB212BF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793248" y="2045573"/>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44">
            <a:extLst>
              <a:ext uri="{FF2B5EF4-FFF2-40B4-BE49-F238E27FC236}">
                <a16:creationId xmlns:a16="http://schemas.microsoft.com/office/drawing/2014/main" id="{24743784-06E3-4913-9DFD-2FCBF9D929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029200" y="204304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45">
            <a:extLst>
              <a:ext uri="{FF2B5EF4-FFF2-40B4-BE49-F238E27FC236}">
                <a16:creationId xmlns:a16="http://schemas.microsoft.com/office/drawing/2014/main" id="{25CD3315-6611-406F-AF95-2EF9F5A5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92025" y="2027462"/>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39">
            <a:extLst>
              <a:ext uri="{FF2B5EF4-FFF2-40B4-BE49-F238E27FC236}">
                <a16:creationId xmlns:a16="http://schemas.microsoft.com/office/drawing/2014/main" id="{EB447648-FE0A-4D8E-86B8-D38D5F938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37627" y="2065277"/>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8">
            <a:extLst>
              <a:ext uri="{FF2B5EF4-FFF2-40B4-BE49-F238E27FC236}">
                <a16:creationId xmlns:a16="http://schemas.microsoft.com/office/drawing/2014/main" id="{4B0A51D7-FF65-4E97-9E1A-8C4688E86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27269" y="205915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30">
            <a:extLst>
              <a:ext uri="{FF2B5EF4-FFF2-40B4-BE49-F238E27FC236}">
                <a16:creationId xmlns:a16="http://schemas.microsoft.com/office/drawing/2014/main" id="{008FF77B-AC18-4E35-BB9B-0CA39278F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50053" y="206242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35">
            <a:extLst>
              <a:ext uri="{FF2B5EF4-FFF2-40B4-BE49-F238E27FC236}">
                <a16:creationId xmlns:a16="http://schemas.microsoft.com/office/drawing/2014/main" id="{E71F6428-AC25-4A5A-8439-04768A17B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9601" y="2004283"/>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31">
            <a:extLst>
              <a:ext uri="{FF2B5EF4-FFF2-40B4-BE49-F238E27FC236}">
                <a16:creationId xmlns:a16="http://schemas.microsoft.com/office/drawing/2014/main" id="{F237A1D4-9D62-4DEA-BD39-E5EC93B33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635670" y="198592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41">
            <a:extLst>
              <a:ext uri="{FF2B5EF4-FFF2-40B4-BE49-F238E27FC236}">
                <a16:creationId xmlns:a16="http://schemas.microsoft.com/office/drawing/2014/main" id="{87E919CC-AC41-4F0D-A842-792D7A418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816961" y="1988004"/>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36">
            <a:extLst>
              <a:ext uri="{FF2B5EF4-FFF2-40B4-BE49-F238E27FC236}">
                <a16:creationId xmlns:a16="http://schemas.microsoft.com/office/drawing/2014/main" id="{965D7305-50C2-4D93-8832-19DC70C5B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081089" y="2011634"/>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22">
            <a:extLst>
              <a:ext uri="{FF2B5EF4-FFF2-40B4-BE49-F238E27FC236}">
                <a16:creationId xmlns:a16="http://schemas.microsoft.com/office/drawing/2014/main" id="{E0E5EA9F-6192-466D-BF45-46D9BCE3B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264051" y="199939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32">
            <a:extLst>
              <a:ext uri="{FF2B5EF4-FFF2-40B4-BE49-F238E27FC236}">
                <a16:creationId xmlns:a16="http://schemas.microsoft.com/office/drawing/2014/main" id="{CFF6BE31-4842-4659-8D68-63423F826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92157" y="2025636"/>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34">
            <a:extLst>
              <a:ext uri="{FF2B5EF4-FFF2-40B4-BE49-F238E27FC236}">
                <a16:creationId xmlns:a16="http://schemas.microsoft.com/office/drawing/2014/main" id="{3EC2112B-E2EC-492A-8AF9-D78F4B4A99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688454" y="2031605"/>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25">
            <a:extLst>
              <a:ext uri="{FF2B5EF4-FFF2-40B4-BE49-F238E27FC236}">
                <a16:creationId xmlns:a16="http://schemas.microsoft.com/office/drawing/2014/main" id="{EB635BC8-61BC-44D5-AA11-9A308B3BA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925685" y="2057774"/>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25">
            <a:extLst>
              <a:ext uri="{FF2B5EF4-FFF2-40B4-BE49-F238E27FC236}">
                <a16:creationId xmlns:a16="http://schemas.microsoft.com/office/drawing/2014/main" id="{7E9ACE65-00C6-4A75-8F61-CCADAF3EC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40333" y="2050782"/>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28">
            <a:extLst>
              <a:ext uri="{FF2B5EF4-FFF2-40B4-BE49-F238E27FC236}">
                <a16:creationId xmlns:a16="http://schemas.microsoft.com/office/drawing/2014/main" id="{5D7163FE-5ADD-41E7-985B-F95E7E048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364471" y="2072870"/>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40">
            <a:extLst>
              <a:ext uri="{FF2B5EF4-FFF2-40B4-BE49-F238E27FC236}">
                <a16:creationId xmlns:a16="http://schemas.microsoft.com/office/drawing/2014/main" id="{DCD7108A-C70D-4FD9-B91A-0E9F9501A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607147" y="2055076"/>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26">
            <a:extLst>
              <a:ext uri="{FF2B5EF4-FFF2-40B4-BE49-F238E27FC236}">
                <a16:creationId xmlns:a16="http://schemas.microsoft.com/office/drawing/2014/main" id="{3C0CF799-2713-48A8-94DF-F8CB5F332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862497" y="206960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21">
            <a:extLst>
              <a:ext uri="{FF2B5EF4-FFF2-40B4-BE49-F238E27FC236}">
                <a16:creationId xmlns:a16="http://schemas.microsoft.com/office/drawing/2014/main" id="{00B8B62E-6551-4805-BD5A-5188FE5D3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139671" y="206263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20">
            <a:extLst>
              <a:ext uri="{FF2B5EF4-FFF2-40B4-BE49-F238E27FC236}">
                <a16:creationId xmlns:a16="http://schemas.microsoft.com/office/drawing/2014/main" id="{DFCCEBA8-5961-480A-9134-51605F650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443822" y="203941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6">
            <a:extLst>
              <a:ext uri="{FF2B5EF4-FFF2-40B4-BE49-F238E27FC236}">
                <a16:creationId xmlns:a16="http://schemas.microsoft.com/office/drawing/2014/main" id="{724D4F80-B109-4438-BC6D-ABB522B44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35678" y="202921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27">
            <a:extLst>
              <a:ext uri="{FF2B5EF4-FFF2-40B4-BE49-F238E27FC236}">
                <a16:creationId xmlns:a16="http://schemas.microsoft.com/office/drawing/2014/main" id="{52A7149F-5A3F-4537-981A-974C7409C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37281" y="206960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33">
            <a:extLst>
              <a:ext uri="{FF2B5EF4-FFF2-40B4-BE49-F238E27FC236}">
                <a16:creationId xmlns:a16="http://schemas.microsoft.com/office/drawing/2014/main" id="{89A8D3E3-3518-4738-B94E-F7DD9818D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9083" y="208184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29">
            <a:extLst>
              <a:ext uri="{FF2B5EF4-FFF2-40B4-BE49-F238E27FC236}">
                <a16:creationId xmlns:a16="http://schemas.microsoft.com/office/drawing/2014/main" id="{FA796F21-7CE5-4483-A137-919B3D433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12267" y="207287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42">
            <a:extLst>
              <a:ext uri="{FF2B5EF4-FFF2-40B4-BE49-F238E27FC236}">
                <a16:creationId xmlns:a16="http://schemas.microsoft.com/office/drawing/2014/main" id="{57FC30BB-0D8F-43B0-910E-7DDE8C933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77842" y="213652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38">
            <a:extLst>
              <a:ext uri="{FF2B5EF4-FFF2-40B4-BE49-F238E27FC236}">
                <a16:creationId xmlns:a16="http://schemas.microsoft.com/office/drawing/2014/main" id="{D938207F-A865-48E5-A15D-FD578BC59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627742" y="209980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37">
            <a:extLst>
              <a:ext uri="{FF2B5EF4-FFF2-40B4-BE49-F238E27FC236}">
                <a16:creationId xmlns:a16="http://schemas.microsoft.com/office/drawing/2014/main" id="{04637E45-0880-40BC-B488-4EA4CA435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880299" y="209735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9" name="Content Placeholder 2">
            <a:extLst>
              <a:ext uri="{FF2B5EF4-FFF2-40B4-BE49-F238E27FC236}">
                <a16:creationId xmlns:a16="http://schemas.microsoft.com/office/drawing/2014/main" id="{4F2AFB14-AEFF-4BAE-8882-26E6B73A70DD}"/>
              </a:ext>
            </a:extLst>
          </p:cNvPr>
          <p:cNvGraphicFramePr>
            <a:graphicFrameLocks noGrp="1"/>
          </p:cNvGraphicFramePr>
          <p:nvPr>
            <p:ph idx="1"/>
            <p:extLst>
              <p:ext uri="{D42A27DB-BD31-4B8C-83A1-F6EECF244321}">
                <p14:modId xmlns:p14="http://schemas.microsoft.com/office/powerpoint/2010/main" val="1512259928"/>
              </p:ext>
            </p:extLst>
          </p:nvPr>
        </p:nvGraphicFramePr>
        <p:xfrm>
          <a:off x="877326" y="2599512"/>
          <a:ext cx="10722902" cy="36460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671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9" name="Rectangle 168">
            <a:extLst>
              <a:ext uri="{FF2B5EF4-FFF2-40B4-BE49-F238E27FC236}">
                <a16:creationId xmlns:a16="http://schemas.microsoft.com/office/drawing/2014/main" id="{368CBA64-7743-4C5C-83B8-655DE1450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C6913A-557C-43A8-AD59-CFEEE08FA30A}"/>
              </a:ext>
            </a:extLst>
          </p:cNvPr>
          <p:cNvSpPr>
            <a:spLocks noGrp="1"/>
          </p:cNvSpPr>
          <p:nvPr>
            <p:ph type="title"/>
          </p:nvPr>
        </p:nvSpPr>
        <p:spPr>
          <a:xfrm>
            <a:off x="782233" y="1028183"/>
            <a:ext cx="3370079" cy="4792068"/>
          </a:xfrm>
        </p:spPr>
        <p:txBody>
          <a:bodyPr>
            <a:normAutofit/>
          </a:bodyPr>
          <a:lstStyle/>
          <a:p>
            <a:r>
              <a:rPr lang="en-US"/>
              <a:t>LIMITATIONS OF TBL APPROACH</a:t>
            </a:r>
          </a:p>
        </p:txBody>
      </p:sp>
      <p:grpSp>
        <p:nvGrpSpPr>
          <p:cNvPr id="171" name="Group 170">
            <a:extLst>
              <a:ext uri="{FF2B5EF4-FFF2-40B4-BE49-F238E27FC236}">
                <a16:creationId xmlns:a16="http://schemas.microsoft.com/office/drawing/2014/main" id="{12153040-1C1F-4962-9E5D-0793F73FC5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71012" y="-44968"/>
            <a:ext cx="4693761" cy="1003641"/>
            <a:chOff x="6771012" y="-54859"/>
            <a:chExt cx="4693761" cy="1003641"/>
          </a:xfrm>
        </p:grpSpPr>
        <p:sp>
          <p:nvSpPr>
            <p:cNvPr id="172" name="Freeform 10">
              <a:extLst>
                <a:ext uri="{FF2B5EF4-FFF2-40B4-BE49-F238E27FC236}">
                  <a16:creationId xmlns:a16="http://schemas.microsoft.com/office/drawing/2014/main" id="{22657FD3-A974-4296-9FBE-0C2FD52954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2153" y="110830"/>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5">
              <a:extLst>
                <a:ext uri="{FF2B5EF4-FFF2-40B4-BE49-F238E27FC236}">
                  <a16:creationId xmlns:a16="http://schemas.microsoft.com/office/drawing/2014/main" id="{887B7096-0CDA-429B-A1C2-CDAC575E9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6083" y="62502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8">
              <a:extLst>
                <a:ext uri="{FF2B5EF4-FFF2-40B4-BE49-F238E27FC236}">
                  <a16:creationId xmlns:a16="http://schemas.microsoft.com/office/drawing/2014/main" id="{BB5C54D6-30FE-4CE5-8C46-A7FD28A8A1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9497" y="368284"/>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52">
              <a:extLst>
                <a:ext uri="{FF2B5EF4-FFF2-40B4-BE49-F238E27FC236}">
                  <a16:creationId xmlns:a16="http://schemas.microsoft.com/office/drawing/2014/main" id="{EC42106A-B41F-4ADB-82C8-D3CDCA1C7C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51204" y="40918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54">
              <a:extLst>
                <a:ext uri="{FF2B5EF4-FFF2-40B4-BE49-F238E27FC236}">
                  <a16:creationId xmlns:a16="http://schemas.microsoft.com/office/drawing/2014/main" id="{ED969A3C-A50C-44D0-ABC9-7ADE93FBCC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132" y="57281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59">
              <a:extLst>
                <a:ext uri="{FF2B5EF4-FFF2-40B4-BE49-F238E27FC236}">
                  <a16:creationId xmlns:a16="http://schemas.microsoft.com/office/drawing/2014/main" id="{341AB3CA-DC2A-4577-8F22-83D408C67A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07744" y="21409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78">
              <a:extLst>
                <a:ext uri="{FF2B5EF4-FFF2-40B4-BE49-F238E27FC236}">
                  <a16:creationId xmlns:a16="http://schemas.microsoft.com/office/drawing/2014/main" id="{E613EEB8-55A9-4D44-B402-00D03F775E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88510" y="67963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79">
              <a:extLst>
                <a:ext uri="{FF2B5EF4-FFF2-40B4-BE49-F238E27FC236}">
                  <a16:creationId xmlns:a16="http://schemas.microsoft.com/office/drawing/2014/main" id="{8F4D24CA-5C8D-49C0-ACC5-434542DDC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45905" y="75259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84">
              <a:extLst>
                <a:ext uri="{FF2B5EF4-FFF2-40B4-BE49-F238E27FC236}">
                  <a16:creationId xmlns:a16="http://schemas.microsoft.com/office/drawing/2014/main" id="{1FFEFFD4-59AE-43E2-8D65-C2B6FD3C60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0000" y="47504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86">
              <a:extLst>
                <a:ext uri="{FF2B5EF4-FFF2-40B4-BE49-F238E27FC236}">
                  <a16:creationId xmlns:a16="http://schemas.microsoft.com/office/drawing/2014/main" id="{7A9DF6A7-06B9-4C7C-BB38-49BADFABF6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9969" y="12903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06">
              <a:extLst>
                <a:ext uri="{FF2B5EF4-FFF2-40B4-BE49-F238E27FC236}">
                  <a16:creationId xmlns:a16="http://schemas.microsoft.com/office/drawing/2014/main" id="{477D55E3-BEBF-4F32-8501-97DD438187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15668" y="54765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10">
              <a:extLst>
                <a:ext uri="{FF2B5EF4-FFF2-40B4-BE49-F238E27FC236}">
                  <a16:creationId xmlns:a16="http://schemas.microsoft.com/office/drawing/2014/main" id="{7524CAEC-4AFA-4EF2-A441-964B9319F0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93392" y="29981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23">
              <a:extLst>
                <a:ext uri="{FF2B5EF4-FFF2-40B4-BE49-F238E27FC236}">
                  <a16:creationId xmlns:a16="http://schemas.microsoft.com/office/drawing/2014/main" id="{12AEAA0B-80F2-49BE-8FE4-DAF46FDF06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5104" y="172222"/>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30">
              <a:extLst>
                <a:ext uri="{FF2B5EF4-FFF2-40B4-BE49-F238E27FC236}">
                  <a16:creationId xmlns:a16="http://schemas.microsoft.com/office/drawing/2014/main" id="{719C39C7-4E0E-4693-A9C9-90BD5C82E6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48325" y="461471"/>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35">
              <a:extLst>
                <a:ext uri="{FF2B5EF4-FFF2-40B4-BE49-F238E27FC236}">
                  <a16:creationId xmlns:a16="http://schemas.microsoft.com/office/drawing/2014/main" id="{73F04989-E7CE-4345-914E-485DC1EFF2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39598" y="69882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8">
              <a:extLst>
                <a:ext uri="{FF2B5EF4-FFF2-40B4-BE49-F238E27FC236}">
                  <a16:creationId xmlns:a16="http://schemas.microsoft.com/office/drawing/2014/main" id="{73914653-6F3A-4492-92C5-D5B51F5B4C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972" y="-65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8">
              <a:extLst>
                <a:ext uri="{FF2B5EF4-FFF2-40B4-BE49-F238E27FC236}">
                  <a16:creationId xmlns:a16="http://schemas.microsoft.com/office/drawing/2014/main" id="{A9FC54A4-336E-4076-9203-AA2D68215F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29149" y="556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06">
              <a:extLst>
                <a:ext uri="{FF2B5EF4-FFF2-40B4-BE49-F238E27FC236}">
                  <a16:creationId xmlns:a16="http://schemas.microsoft.com/office/drawing/2014/main" id="{7BE7DE9E-E667-496B-8996-13CF79B193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7466" y="2821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0">
              <a:extLst>
                <a:ext uri="{FF2B5EF4-FFF2-40B4-BE49-F238E27FC236}">
                  <a16:creationId xmlns:a16="http://schemas.microsoft.com/office/drawing/2014/main" id="{1771F469-0310-43EB-85A0-D9BFF0D96A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6038" y="83988"/>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5">
              <a:extLst>
                <a:ext uri="{FF2B5EF4-FFF2-40B4-BE49-F238E27FC236}">
                  <a16:creationId xmlns:a16="http://schemas.microsoft.com/office/drawing/2014/main" id="{E1BA5C1F-DCD5-4D95-9884-0A08346991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9968" y="598185"/>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8">
              <a:extLst>
                <a:ext uri="{FF2B5EF4-FFF2-40B4-BE49-F238E27FC236}">
                  <a16:creationId xmlns:a16="http://schemas.microsoft.com/office/drawing/2014/main" id="{E4992CBB-3FD8-418A-B568-B47907CCC0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3382" y="341442"/>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52">
              <a:extLst>
                <a:ext uri="{FF2B5EF4-FFF2-40B4-BE49-F238E27FC236}">
                  <a16:creationId xmlns:a16="http://schemas.microsoft.com/office/drawing/2014/main" id="{1B87DF6E-8D8C-4FE7-A8CF-4408ABD047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5089" y="382346"/>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54">
              <a:extLst>
                <a:ext uri="{FF2B5EF4-FFF2-40B4-BE49-F238E27FC236}">
                  <a16:creationId xmlns:a16="http://schemas.microsoft.com/office/drawing/2014/main" id="{CDAABDF1-DB94-46F6-8825-97360C3BF3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017" y="54597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59">
              <a:extLst>
                <a:ext uri="{FF2B5EF4-FFF2-40B4-BE49-F238E27FC236}">
                  <a16:creationId xmlns:a16="http://schemas.microsoft.com/office/drawing/2014/main" id="{E36FD073-63B2-4137-82CB-2B3D754DFA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41629" y="187249"/>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78">
              <a:extLst>
                <a:ext uri="{FF2B5EF4-FFF2-40B4-BE49-F238E27FC236}">
                  <a16:creationId xmlns:a16="http://schemas.microsoft.com/office/drawing/2014/main" id="{C4ACAB12-D209-499A-A732-0D8F88941A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22395" y="652789"/>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84">
              <a:extLst>
                <a:ext uri="{FF2B5EF4-FFF2-40B4-BE49-F238E27FC236}">
                  <a16:creationId xmlns:a16="http://schemas.microsoft.com/office/drawing/2014/main" id="{645005B8-197A-4046-94EF-17115FFA8D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03885" y="44820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86">
              <a:extLst>
                <a:ext uri="{FF2B5EF4-FFF2-40B4-BE49-F238E27FC236}">
                  <a16:creationId xmlns:a16="http://schemas.microsoft.com/office/drawing/2014/main" id="{A9BA9B36-D9CE-409A-80D2-A44A673247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55553" y="22456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06">
              <a:extLst>
                <a:ext uri="{FF2B5EF4-FFF2-40B4-BE49-F238E27FC236}">
                  <a16:creationId xmlns:a16="http://schemas.microsoft.com/office/drawing/2014/main" id="{C017D4DA-C769-4177-9064-AE44C2741E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49553" y="52081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10">
              <a:extLst>
                <a:ext uri="{FF2B5EF4-FFF2-40B4-BE49-F238E27FC236}">
                  <a16:creationId xmlns:a16="http://schemas.microsoft.com/office/drawing/2014/main" id="{68CB10AF-3534-40F8-A060-A4553445C7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27277" y="272977"/>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23">
              <a:extLst>
                <a:ext uri="{FF2B5EF4-FFF2-40B4-BE49-F238E27FC236}">
                  <a16:creationId xmlns:a16="http://schemas.microsoft.com/office/drawing/2014/main" id="{03FFDE36-0C19-4CC1-BDD1-27A048FE9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97726" y="19570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30">
              <a:extLst>
                <a:ext uri="{FF2B5EF4-FFF2-40B4-BE49-F238E27FC236}">
                  <a16:creationId xmlns:a16="http://schemas.microsoft.com/office/drawing/2014/main" id="{72303E7A-1C17-48A7-93CA-7C7AFD7F23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82210" y="434629"/>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35">
              <a:extLst>
                <a:ext uri="{FF2B5EF4-FFF2-40B4-BE49-F238E27FC236}">
                  <a16:creationId xmlns:a16="http://schemas.microsoft.com/office/drawing/2014/main" id="{D067651F-28D9-48CB-A77C-A15EC7E4EB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83018" y="70214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8">
              <a:extLst>
                <a:ext uri="{FF2B5EF4-FFF2-40B4-BE49-F238E27FC236}">
                  <a16:creationId xmlns:a16="http://schemas.microsoft.com/office/drawing/2014/main" id="{1D291151-E63E-499B-8FA8-89BA93D9FF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857" y="-3334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8">
              <a:extLst>
                <a:ext uri="{FF2B5EF4-FFF2-40B4-BE49-F238E27FC236}">
                  <a16:creationId xmlns:a16="http://schemas.microsoft.com/office/drawing/2014/main" id="{89CB8859-CCFB-4D06-AECC-0029CA6194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63034" y="288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06">
              <a:extLst>
                <a:ext uri="{FF2B5EF4-FFF2-40B4-BE49-F238E27FC236}">
                  <a16:creationId xmlns:a16="http://schemas.microsoft.com/office/drawing/2014/main" id="{2075F976-9885-4165-BC9C-DBA16FD38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73357" y="-399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0">
              <a:extLst>
                <a:ext uri="{FF2B5EF4-FFF2-40B4-BE49-F238E27FC236}">
                  <a16:creationId xmlns:a16="http://schemas.microsoft.com/office/drawing/2014/main" id="{760609C2-3DE5-4EDD-B7BF-A320FC1F23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64761" y="12464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5">
              <a:extLst>
                <a:ext uri="{FF2B5EF4-FFF2-40B4-BE49-F238E27FC236}">
                  <a16:creationId xmlns:a16="http://schemas.microsoft.com/office/drawing/2014/main" id="{51823375-A051-4BC7-825B-0F6656043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68691" y="638842"/>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8">
              <a:extLst>
                <a:ext uri="{FF2B5EF4-FFF2-40B4-BE49-F238E27FC236}">
                  <a16:creationId xmlns:a16="http://schemas.microsoft.com/office/drawing/2014/main" id="{CFB367EA-590F-47B3-8700-EAF9963CE7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72105" y="382099"/>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52">
              <a:extLst>
                <a:ext uri="{FF2B5EF4-FFF2-40B4-BE49-F238E27FC236}">
                  <a16:creationId xmlns:a16="http://schemas.microsoft.com/office/drawing/2014/main" id="{DE400FD4-1037-42CF-84E1-8E60C7A6A9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53812" y="423003"/>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54">
              <a:extLst>
                <a:ext uri="{FF2B5EF4-FFF2-40B4-BE49-F238E27FC236}">
                  <a16:creationId xmlns:a16="http://schemas.microsoft.com/office/drawing/2014/main" id="{1A8EC63B-9778-42C3-8E45-B6B6224C9D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30740" y="586631"/>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59">
              <a:extLst>
                <a:ext uri="{FF2B5EF4-FFF2-40B4-BE49-F238E27FC236}">
                  <a16:creationId xmlns:a16="http://schemas.microsoft.com/office/drawing/2014/main" id="{B1CC9D87-2F53-4AB3-8F05-4D628F2CD6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10352" y="227906"/>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78">
              <a:extLst>
                <a:ext uri="{FF2B5EF4-FFF2-40B4-BE49-F238E27FC236}">
                  <a16:creationId xmlns:a16="http://schemas.microsoft.com/office/drawing/2014/main" id="{648CF0D8-56FC-478C-8B69-D8E76492F3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82824" y="60951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84">
              <a:extLst>
                <a:ext uri="{FF2B5EF4-FFF2-40B4-BE49-F238E27FC236}">
                  <a16:creationId xmlns:a16="http://schemas.microsoft.com/office/drawing/2014/main" id="{1E71CA55-130A-456D-A26A-D072544E12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14853" y="39362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86">
              <a:extLst>
                <a:ext uri="{FF2B5EF4-FFF2-40B4-BE49-F238E27FC236}">
                  <a16:creationId xmlns:a16="http://schemas.microsoft.com/office/drawing/2014/main" id="{FCA6EC8F-0157-4B9B-882A-82225E7E32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82576" y="8780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06">
              <a:extLst>
                <a:ext uri="{FF2B5EF4-FFF2-40B4-BE49-F238E27FC236}">
                  <a16:creationId xmlns:a16="http://schemas.microsoft.com/office/drawing/2014/main" id="{2AC8E27E-3B2B-4726-B298-F8D6E843F1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18276" y="56146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10">
              <a:extLst>
                <a:ext uri="{FF2B5EF4-FFF2-40B4-BE49-F238E27FC236}">
                  <a16:creationId xmlns:a16="http://schemas.microsoft.com/office/drawing/2014/main" id="{97FA679C-2A10-445C-9C4E-7185405D7E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96000" y="31363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23">
              <a:extLst>
                <a:ext uri="{FF2B5EF4-FFF2-40B4-BE49-F238E27FC236}">
                  <a16:creationId xmlns:a16="http://schemas.microsoft.com/office/drawing/2014/main" id="{508CE495-5226-4004-A03C-A1A6986C05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77712" y="203965"/>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30">
              <a:extLst>
                <a:ext uri="{FF2B5EF4-FFF2-40B4-BE49-F238E27FC236}">
                  <a16:creationId xmlns:a16="http://schemas.microsoft.com/office/drawing/2014/main" id="{7E048EA9-47E8-455A-AD7B-24D1474A2F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50933" y="4752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8">
              <a:extLst>
                <a:ext uri="{FF2B5EF4-FFF2-40B4-BE49-F238E27FC236}">
                  <a16:creationId xmlns:a16="http://schemas.microsoft.com/office/drawing/2014/main" id="{C0D48D73-E5D7-4D42-98D4-960F12F174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31580" y="731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8">
              <a:extLst>
                <a:ext uri="{FF2B5EF4-FFF2-40B4-BE49-F238E27FC236}">
                  <a16:creationId xmlns:a16="http://schemas.microsoft.com/office/drawing/2014/main" id="{96AC2D82-5C61-4A26-B2B5-B539F28B4D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31757" y="695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06">
              <a:extLst>
                <a:ext uri="{FF2B5EF4-FFF2-40B4-BE49-F238E27FC236}">
                  <a16:creationId xmlns:a16="http://schemas.microsoft.com/office/drawing/2014/main" id="{FAC301C4-466F-464C-A194-6E6FDF04F7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11007" y="870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78">
              <a:extLst>
                <a:ext uri="{FF2B5EF4-FFF2-40B4-BE49-F238E27FC236}">
                  <a16:creationId xmlns:a16="http://schemas.microsoft.com/office/drawing/2014/main" id="{B3D709AF-EABF-4CE4-9F48-4648CBA705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1431" y="566910"/>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84">
              <a:extLst>
                <a:ext uri="{FF2B5EF4-FFF2-40B4-BE49-F238E27FC236}">
                  <a16:creationId xmlns:a16="http://schemas.microsoft.com/office/drawing/2014/main" id="{04E78BF2-AFDF-4D21-9C53-6DB3E2B5D4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2921" y="36232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86">
              <a:extLst>
                <a:ext uri="{FF2B5EF4-FFF2-40B4-BE49-F238E27FC236}">
                  <a16:creationId xmlns:a16="http://schemas.microsoft.com/office/drawing/2014/main" id="{6BA6D0CD-F8DC-4D2F-9D99-098F0F1253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2890" y="9400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06">
              <a:extLst>
                <a:ext uri="{FF2B5EF4-FFF2-40B4-BE49-F238E27FC236}">
                  <a16:creationId xmlns:a16="http://schemas.microsoft.com/office/drawing/2014/main" id="{056AADDE-FBBA-497F-9A08-A7D5E3C713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589" y="51262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10">
              <a:extLst>
                <a:ext uri="{FF2B5EF4-FFF2-40B4-BE49-F238E27FC236}">
                  <a16:creationId xmlns:a16="http://schemas.microsoft.com/office/drawing/2014/main" id="{1F60A2E5-6C68-4EC0-A5C3-AD401385E6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56313" y="264790"/>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12">
              <a:extLst>
                <a:ext uri="{FF2B5EF4-FFF2-40B4-BE49-F238E27FC236}">
                  <a16:creationId xmlns:a16="http://schemas.microsoft.com/office/drawing/2014/main" id="{99E55911-E2C8-4B40-98FD-79A3B760C1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66607" y="69143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23">
              <a:extLst>
                <a:ext uri="{FF2B5EF4-FFF2-40B4-BE49-F238E27FC236}">
                  <a16:creationId xmlns:a16="http://schemas.microsoft.com/office/drawing/2014/main" id="{12610BA4-0146-4CC0-BDB2-11A948F00F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38025" y="196956"/>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30">
              <a:extLst>
                <a:ext uri="{FF2B5EF4-FFF2-40B4-BE49-F238E27FC236}">
                  <a16:creationId xmlns:a16="http://schemas.microsoft.com/office/drawing/2014/main" id="{76946214-CF5D-4B57-8E22-854F5D5FA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11246" y="486205"/>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35">
              <a:extLst>
                <a:ext uri="{FF2B5EF4-FFF2-40B4-BE49-F238E27FC236}">
                  <a16:creationId xmlns:a16="http://schemas.microsoft.com/office/drawing/2014/main" id="{E285B1F0-7213-4DC0-A10E-B02797F53C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53661" y="78352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8">
              <a:extLst>
                <a:ext uri="{FF2B5EF4-FFF2-40B4-BE49-F238E27FC236}">
                  <a16:creationId xmlns:a16="http://schemas.microsoft.com/office/drawing/2014/main" id="{01025D1B-EAF1-4988-939A-476DDB2700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2070" y="2066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06">
              <a:extLst>
                <a:ext uri="{FF2B5EF4-FFF2-40B4-BE49-F238E27FC236}">
                  <a16:creationId xmlns:a16="http://schemas.microsoft.com/office/drawing/2014/main" id="{98AC36B2-A922-481E-8AC6-E0CEBACF4B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02007" y="4892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35">
              <a:extLst>
                <a:ext uri="{FF2B5EF4-FFF2-40B4-BE49-F238E27FC236}">
                  <a16:creationId xmlns:a16="http://schemas.microsoft.com/office/drawing/2014/main" id="{86793B47-6F23-4531-B615-2117296482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05580" y="820927"/>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54">
              <a:extLst>
                <a:ext uri="{FF2B5EF4-FFF2-40B4-BE49-F238E27FC236}">
                  <a16:creationId xmlns:a16="http://schemas.microsoft.com/office/drawing/2014/main" id="{E40091B3-76CD-40EF-A893-21701C3A69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13937" y="72724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84">
              <a:extLst>
                <a:ext uri="{FF2B5EF4-FFF2-40B4-BE49-F238E27FC236}">
                  <a16:creationId xmlns:a16="http://schemas.microsoft.com/office/drawing/2014/main" id="{121648B0-1487-40D9-8DAE-916653F526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49500" y="78253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35">
              <a:extLst>
                <a:ext uri="{FF2B5EF4-FFF2-40B4-BE49-F238E27FC236}">
                  <a16:creationId xmlns:a16="http://schemas.microsoft.com/office/drawing/2014/main" id="{B5CF2290-AD1C-4885-917C-498579A145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41841" y="81980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54">
              <a:extLst>
                <a:ext uri="{FF2B5EF4-FFF2-40B4-BE49-F238E27FC236}">
                  <a16:creationId xmlns:a16="http://schemas.microsoft.com/office/drawing/2014/main" id="{F07321C0-AEED-46D0-A0E5-09BD430BC0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38871" y="76576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84">
              <a:extLst>
                <a:ext uri="{FF2B5EF4-FFF2-40B4-BE49-F238E27FC236}">
                  <a16:creationId xmlns:a16="http://schemas.microsoft.com/office/drawing/2014/main" id="{13063EF5-53D0-4CD8-A83E-4089A06CEC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35602" y="77698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35">
              <a:extLst>
                <a:ext uri="{FF2B5EF4-FFF2-40B4-BE49-F238E27FC236}">
                  <a16:creationId xmlns:a16="http://schemas.microsoft.com/office/drawing/2014/main" id="{B2C4E99F-A1C6-4344-BF75-27AFFD091F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873" y="791357"/>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54">
              <a:extLst>
                <a:ext uri="{FF2B5EF4-FFF2-40B4-BE49-F238E27FC236}">
                  <a16:creationId xmlns:a16="http://schemas.microsoft.com/office/drawing/2014/main" id="{00FF74AE-2593-4F6B-81F5-F590CBDE3A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4638" y="73675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84">
              <a:extLst>
                <a:ext uri="{FF2B5EF4-FFF2-40B4-BE49-F238E27FC236}">
                  <a16:creationId xmlns:a16="http://schemas.microsoft.com/office/drawing/2014/main" id="{0D88C936-973F-4C41-93CD-06ACC3BE0B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53545" y="83106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54">
              <a:extLst>
                <a:ext uri="{FF2B5EF4-FFF2-40B4-BE49-F238E27FC236}">
                  <a16:creationId xmlns:a16="http://schemas.microsoft.com/office/drawing/2014/main" id="{FBB916FA-E2F0-42B2-9568-E0EC975B89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53406" y="76618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84">
              <a:extLst>
                <a:ext uri="{FF2B5EF4-FFF2-40B4-BE49-F238E27FC236}">
                  <a16:creationId xmlns:a16="http://schemas.microsoft.com/office/drawing/2014/main" id="{2EED1F78-EBC1-42E8-B3ED-F3260AE703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40317" y="83914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6" name="Group 245">
            <a:extLst>
              <a:ext uri="{FF2B5EF4-FFF2-40B4-BE49-F238E27FC236}">
                <a16:creationId xmlns:a16="http://schemas.microsoft.com/office/drawing/2014/main" id="{9E420B60-EB39-4544-87CE-09C5D7DE30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24456" y="5884485"/>
            <a:ext cx="4752301" cy="951832"/>
            <a:chOff x="6624456" y="5930493"/>
            <a:chExt cx="4752301" cy="951832"/>
          </a:xfrm>
        </p:grpSpPr>
        <p:sp>
          <p:nvSpPr>
            <p:cNvPr id="247" name="Freeform 8">
              <a:extLst>
                <a:ext uri="{FF2B5EF4-FFF2-40B4-BE49-F238E27FC236}">
                  <a16:creationId xmlns:a16="http://schemas.microsoft.com/office/drawing/2014/main" id="{7E80A177-CE54-47FE-B857-BF477246A9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5128" y="674290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25">
              <a:extLst>
                <a:ext uri="{FF2B5EF4-FFF2-40B4-BE49-F238E27FC236}">
                  <a16:creationId xmlns:a16="http://schemas.microsoft.com/office/drawing/2014/main" id="{A198D49F-543D-45A6-8055-BB8E0267A5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11214" y="648164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31">
              <a:extLst>
                <a:ext uri="{FF2B5EF4-FFF2-40B4-BE49-F238E27FC236}">
                  <a16:creationId xmlns:a16="http://schemas.microsoft.com/office/drawing/2014/main" id="{ECD712F5-F742-47FE-A71E-88165011FD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90137" y="6264505"/>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36">
              <a:extLst>
                <a:ext uri="{FF2B5EF4-FFF2-40B4-BE49-F238E27FC236}">
                  <a16:creationId xmlns:a16="http://schemas.microsoft.com/office/drawing/2014/main" id="{42492919-7062-4930-8341-A532F329CE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2949" y="607102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41">
              <a:extLst>
                <a:ext uri="{FF2B5EF4-FFF2-40B4-BE49-F238E27FC236}">
                  <a16:creationId xmlns:a16="http://schemas.microsoft.com/office/drawing/2014/main" id="{5F9DA937-61A8-4E63-B01C-F4A443DDF3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2949" y="63030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49">
              <a:extLst>
                <a:ext uri="{FF2B5EF4-FFF2-40B4-BE49-F238E27FC236}">
                  <a16:creationId xmlns:a16="http://schemas.microsoft.com/office/drawing/2014/main" id="{F5A6C680-A4FC-4262-8A10-BC70695E02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63831" y="6532250"/>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70">
              <a:extLst>
                <a:ext uri="{FF2B5EF4-FFF2-40B4-BE49-F238E27FC236}">
                  <a16:creationId xmlns:a16="http://schemas.microsoft.com/office/drawing/2014/main" id="{CD563E08-AB21-4835-A4DF-DDAF94780D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4409" y="627102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85">
              <a:extLst>
                <a:ext uri="{FF2B5EF4-FFF2-40B4-BE49-F238E27FC236}">
                  <a16:creationId xmlns:a16="http://schemas.microsoft.com/office/drawing/2014/main" id="{2A586E34-A7CD-4D99-9717-AABFBC2823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7815" y="6458922"/>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87">
              <a:extLst>
                <a:ext uri="{FF2B5EF4-FFF2-40B4-BE49-F238E27FC236}">
                  <a16:creationId xmlns:a16="http://schemas.microsoft.com/office/drawing/2014/main" id="{EF31E361-DA1E-4CE6-98D8-291444CEEC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65294" y="6681956"/>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17">
              <a:extLst>
                <a:ext uri="{FF2B5EF4-FFF2-40B4-BE49-F238E27FC236}">
                  <a16:creationId xmlns:a16="http://schemas.microsoft.com/office/drawing/2014/main" id="{66829572-6C2D-47A1-A37E-CC2FA7E864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72050" y="602857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18">
              <a:extLst>
                <a:ext uri="{FF2B5EF4-FFF2-40B4-BE49-F238E27FC236}">
                  <a16:creationId xmlns:a16="http://schemas.microsoft.com/office/drawing/2014/main" id="{50DCE6C4-F390-41AE-B5CE-BB2DAF401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1466" y="66062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19">
              <a:extLst>
                <a:ext uri="{FF2B5EF4-FFF2-40B4-BE49-F238E27FC236}">
                  <a16:creationId xmlns:a16="http://schemas.microsoft.com/office/drawing/2014/main" id="{B172F65D-71C6-45BA-94E4-377171B6FA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47983" y="6387216"/>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39">
              <a:extLst>
                <a:ext uri="{FF2B5EF4-FFF2-40B4-BE49-F238E27FC236}">
                  <a16:creationId xmlns:a16="http://schemas.microsoft.com/office/drawing/2014/main" id="{A1099F0A-8048-4CBD-9ED0-72CF3432E4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3386" y="6583450"/>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44">
              <a:extLst>
                <a:ext uri="{FF2B5EF4-FFF2-40B4-BE49-F238E27FC236}">
                  <a16:creationId xmlns:a16="http://schemas.microsoft.com/office/drawing/2014/main" id="{C9CAE903-ADB3-4CE4-950E-EE0837F2D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96245" y="61112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45">
              <a:extLst>
                <a:ext uri="{FF2B5EF4-FFF2-40B4-BE49-F238E27FC236}">
                  <a16:creationId xmlns:a16="http://schemas.microsoft.com/office/drawing/2014/main" id="{81FA9D8F-DF11-408E-A5F7-94E3C41BD0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12555" y="6322928"/>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8">
              <a:extLst>
                <a:ext uri="{FF2B5EF4-FFF2-40B4-BE49-F238E27FC236}">
                  <a16:creationId xmlns:a16="http://schemas.microsoft.com/office/drawing/2014/main" id="{4A8A749C-9CB9-446B-8CA4-7E77E2EDC7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9098" y="677268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06">
              <a:extLst>
                <a:ext uri="{FF2B5EF4-FFF2-40B4-BE49-F238E27FC236}">
                  <a16:creationId xmlns:a16="http://schemas.microsoft.com/office/drawing/2014/main" id="{8DCE61AA-D23B-4949-B97D-8107FB4769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88303" y="669747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8">
              <a:extLst>
                <a:ext uri="{FF2B5EF4-FFF2-40B4-BE49-F238E27FC236}">
                  <a16:creationId xmlns:a16="http://schemas.microsoft.com/office/drawing/2014/main" id="{D5734C15-885E-4C4A-BCE2-40EEBC4201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29013" y="671605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25">
              <a:extLst>
                <a:ext uri="{FF2B5EF4-FFF2-40B4-BE49-F238E27FC236}">
                  <a16:creationId xmlns:a16="http://schemas.microsoft.com/office/drawing/2014/main" id="{0DF76958-CCA0-4139-9926-1713899D0C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45099" y="6447976"/>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31">
              <a:extLst>
                <a:ext uri="{FF2B5EF4-FFF2-40B4-BE49-F238E27FC236}">
                  <a16:creationId xmlns:a16="http://schemas.microsoft.com/office/drawing/2014/main" id="{997EAA8D-E8EB-4B67-BA2D-4CC4C60878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4022" y="623083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41">
              <a:extLst>
                <a:ext uri="{FF2B5EF4-FFF2-40B4-BE49-F238E27FC236}">
                  <a16:creationId xmlns:a16="http://schemas.microsoft.com/office/drawing/2014/main" id="{41C18114-E8E5-4736-9BE6-D4E67C3DF6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26834" y="627619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49">
              <a:extLst>
                <a:ext uri="{FF2B5EF4-FFF2-40B4-BE49-F238E27FC236}">
                  <a16:creationId xmlns:a16="http://schemas.microsoft.com/office/drawing/2014/main" id="{0389C81B-E6D1-4D7D-903B-154945D709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97716" y="6505408"/>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70">
              <a:extLst>
                <a:ext uri="{FF2B5EF4-FFF2-40B4-BE49-F238E27FC236}">
                  <a16:creationId xmlns:a16="http://schemas.microsoft.com/office/drawing/2014/main" id="{D2AB3F76-E9FC-4760-8087-74D9EC6B7A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08294" y="624418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85">
              <a:extLst>
                <a:ext uri="{FF2B5EF4-FFF2-40B4-BE49-F238E27FC236}">
                  <a16:creationId xmlns:a16="http://schemas.microsoft.com/office/drawing/2014/main" id="{BC4AA8F0-169B-4D3A-99B4-B8757EE21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11700" y="643208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87">
              <a:extLst>
                <a:ext uri="{FF2B5EF4-FFF2-40B4-BE49-F238E27FC236}">
                  <a16:creationId xmlns:a16="http://schemas.microsoft.com/office/drawing/2014/main" id="{2E71E590-28E1-4E12-A79C-376650B7B1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99179" y="6655114"/>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03">
              <a:extLst>
                <a:ext uri="{FF2B5EF4-FFF2-40B4-BE49-F238E27FC236}">
                  <a16:creationId xmlns:a16="http://schemas.microsoft.com/office/drawing/2014/main" id="{FB9AB424-39E3-46C5-A19E-DDEE175545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34692" y="675056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117">
              <a:extLst>
                <a:ext uri="{FF2B5EF4-FFF2-40B4-BE49-F238E27FC236}">
                  <a16:creationId xmlns:a16="http://schemas.microsoft.com/office/drawing/2014/main" id="{2ED9F50D-1DF6-4628-AC2C-FB8CAC3D04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05935" y="597443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18">
              <a:extLst>
                <a:ext uri="{FF2B5EF4-FFF2-40B4-BE49-F238E27FC236}">
                  <a16:creationId xmlns:a16="http://schemas.microsoft.com/office/drawing/2014/main" id="{0E070AAF-5102-4318-B35D-13957B198A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195351" y="6552121"/>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119">
              <a:extLst>
                <a:ext uri="{FF2B5EF4-FFF2-40B4-BE49-F238E27FC236}">
                  <a16:creationId xmlns:a16="http://schemas.microsoft.com/office/drawing/2014/main" id="{5436B656-AD36-4B2B-9198-4C370D8F70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182025" y="6283746"/>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139">
              <a:extLst>
                <a:ext uri="{FF2B5EF4-FFF2-40B4-BE49-F238E27FC236}">
                  <a16:creationId xmlns:a16="http://schemas.microsoft.com/office/drawing/2014/main" id="{2071E1E0-F515-47F5-A550-E9ED439385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67271" y="6556608"/>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144">
              <a:extLst>
                <a:ext uri="{FF2B5EF4-FFF2-40B4-BE49-F238E27FC236}">
                  <a16:creationId xmlns:a16="http://schemas.microsoft.com/office/drawing/2014/main" id="{7DCF15B1-1606-4701-8EC0-95112EC8FF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48602" y="5979595"/>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145">
              <a:extLst>
                <a:ext uri="{FF2B5EF4-FFF2-40B4-BE49-F238E27FC236}">
                  <a16:creationId xmlns:a16="http://schemas.microsoft.com/office/drawing/2014/main" id="{8C9C97D2-7D94-41DB-B4EC-4B69B0D509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46440" y="629608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
              <a:extLst>
                <a:ext uri="{FF2B5EF4-FFF2-40B4-BE49-F238E27FC236}">
                  <a16:creationId xmlns:a16="http://schemas.microsoft.com/office/drawing/2014/main" id="{65F9D91C-5585-464F-8086-E5ED0ADB5C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72983" y="674584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106">
              <a:extLst>
                <a:ext uri="{FF2B5EF4-FFF2-40B4-BE49-F238E27FC236}">
                  <a16:creationId xmlns:a16="http://schemas.microsoft.com/office/drawing/2014/main" id="{99F6EA4E-7EF3-4B4A-BEA7-0D3D931C03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2188" y="666381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8">
              <a:extLst>
                <a:ext uri="{FF2B5EF4-FFF2-40B4-BE49-F238E27FC236}">
                  <a16:creationId xmlns:a16="http://schemas.microsoft.com/office/drawing/2014/main" id="{BA526659-F1A4-4042-A108-76CFB3DBD7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78347" y="672697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25">
              <a:extLst>
                <a:ext uri="{FF2B5EF4-FFF2-40B4-BE49-F238E27FC236}">
                  <a16:creationId xmlns:a16="http://schemas.microsoft.com/office/drawing/2014/main" id="{9877EF40-90CB-4799-8572-4F4A5E10AC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713822" y="653640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29">
              <a:extLst>
                <a:ext uri="{FF2B5EF4-FFF2-40B4-BE49-F238E27FC236}">
                  <a16:creationId xmlns:a16="http://schemas.microsoft.com/office/drawing/2014/main" id="{285DA720-E488-4A9B-A140-1F44737ECF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733243" y="6057983"/>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31">
              <a:extLst>
                <a:ext uri="{FF2B5EF4-FFF2-40B4-BE49-F238E27FC236}">
                  <a16:creationId xmlns:a16="http://schemas.microsoft.com/office/drawing/2014/main" id="{D38D4092-51E3-4A36-8175-82F5C85F4F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92683" y="637736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36">
              <a:extLst>
                <a:ext uri="{FF2B5EF4-FFF2-40B4-BE49-F238E27FC236}">
                  <a16:creationId xmlns:a16="http://schemas.microsoft.com/office/drawing/2014/main" id="{6D5B3102-2CB4-4953-9813-30F073A29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95557" y="601806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41">
              <a:extLst>
                <a:ext uri="{FF2B5EF4-FFF2-40B4-BE49-F238E27FC236}">
                  <a16:creationId xmlns:a16="http://schemas.microsoft.com/office/drawing/2014/main" id="{AFCEC11A-95B5-4DF7-A30A-DD051FCDAB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95557" y="625006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49">
              <a:extLst>
                <a:ext uri="{FF2B5EF4-FFF2-40B4-BE49-F238E27FC236}">
                  <a16:creationId xmlns:a16="http://schemas.microsoft.com/office/drawing/2014/main" id="{C37CBD80-4119-4E02-94C4-260BA62B5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66439" y="647928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70">
              <a:extLst>
                <a:ext uri="{FF2B5EF4-FFF2-40B4-BE49-F238E27FC236}">
                  <a16:creationId xmlns:a16="http://schemas.microsoft.com/office/drawing/2014/main" id="{64EDD805-B615-4022-8A64-4554869C68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77017" y="6284843"/>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85">
              <a:extLst>
                <a:ext uri="{FF2B5EF4-FFF2-40B4-BE49-F238E27FC236}">
                  <a16:creationId xmlns:a16="http://schemas.microsoft.com/office/drawing/2014/main" id="{5A8DE9EF-D932-4386-88F7-1D0F5A2E1D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80423" y="6472737"/>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87">
              <a:extLst>
                <a:ext uri="{FF2B5EF4-FFF2-40B4-BE49-F238E27FC236}">
                  <a16:creationId xmlns:a16="http://schemas.microsoft.com/office/drawing/2014/main" id="{0439362E-63A9-4091-92AF-0B6203699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67902" y="669577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117">
              <a:extLst>
                <a:ext uri="{FF2B5EF4-FFF2-40B4-BE49-F238E27FC236}">
                  <a16:creationId xmlns:a16="http://schemas.microsoft.com/office/drawing/2014/main" id="{041EAA16-517F-47E9-AB9D-47740608E5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74658" y="601509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118">
              <a:extLst>
                <a:ext uri="{FF2B5EF4-FFF2-40B4-BE49-F238E27FC236}">
                  <a16:creationId xmlns:a16="http://schemas.microsoft.com/office/drawing/2014/main" id="{E0071F9A-C5AF-4EA0-A186-BF24F089D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64074" y="659277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119">
              <a:extLst>
                <a:ext uri="{FF2B5EF4-FFF2-40B4-BE49-F238E27FC236}">
                  <a16:creationId xmlns:a16="http://schemas.microsoft.com/office/drawing/2014/main" id="{8273660E-2FC8-4FED-8D67-CFF1D69A3D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50748" y="632440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139">
              <a:extLst>
                <a:ext uri="{FF2B5EF4-FFF2-40B4-BE49-F238E27FC236}">
                  <a16:creationId xmlns:a16="http://schemas.microsoft.com/office/drawing/2014/main" id="{92B33B56-557D-46CD-89E8-FA7B9BFF7C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35994" y="6563145"/>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144">
              <a:extLst>
                <a:ext uri="{FF2B5EF4-FFF2-40B4-BE49-F238E27FC236}">
                  <a16:creationId xmlns:a16="http://schemas.microsoft.com/office/drawing/2014/main" id="{43EAC14F-C938-4BCE-A1EC-4E31AEC3B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8853" y="6090959"/>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145">
              <a:extLst>
                <a:ext uri="{FF2B5EF4-FFF2-40B4-BE49-F238E27FC236}">
                  <a16:creationId xmlns:a16="http://schemas.microsoft.com/office/drawing/2014/main" id="{5C3C5159-9C8B-4BC2-BDF4-DB4B56DF5D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15163" y="6302623"/>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7" name="Freeform 8">
              <a:extLst>
                <a:ext uri="{FF2B5EF4-FFF2-40B4-BE49-F238E27FC236}">
                  <a16:creationId xmlns:a16="http://schemas.microsoft.com/office/drawing/2014/main" id="{50ECDAAF-E711-4CBA-AD5D-B5A3525892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41706" y="675237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106">
              <a:extLst>
                <a:ext uri="{FF2B5EF4-FFF2-40B4-BE49-F238E27FC236}">
                  <a16:creationId xmlns:a16="http://schemas.microsoft.com/office/drawing/2014/main" id="{ABD3ADE5-C4C8-43BF-A004-1DB4E97675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90911" y="675223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9" name="Freeform 70">
              <a:extLst>
                <a:ext uri="{FF2B5EF4-FFF2-40B4-BE49-F238E27FC236}">
                  <a16:creationId xmlns:a16="http://schemas.microsoft.com/office/drawing/2014/main" id="{E7018D39-07D6-4351-810D-29741E712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37330" y="6235999"/>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85">
              <a:extLst>
                <a:ext uri="{FF2B5EF4-FFF2-40B4-BE49-F238E27FC236}">
                  <a16:creationId xmlns:a16="http://schemas.microsoft.com/office/drawing/2014/main" id="{45EC1EF3-73E3-46EC-B05F-E68CE16760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40736" y="6423893"/>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87">
              <a:extLst>
                <a:ext uri="{FF2B5EF4-FFF2-40B4-BE49-F238E27FC236}">
                  <a16:creationId xmlns:a16="http://schemas.microsoft.com/office/drawing/2014/main" id="{D455521C-F22B-4367-ACA7-595CC4F427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8215" y="6646927"/>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103">
              <a:extLst>
                <a:ext uri="{FF2B5EF4-FFF2-40B4-BE49-F238E27FC236}">
                  <a16:creationId xmlns:a16="http://schemas.microsoft.com/office/drawing/2014/main" id="{9B228660-6A2E-4C6F-9B6C-D7A7CC69D6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35018" y="611334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117">
              <a:extLst>
                <a:ext uri="{FF2B5EF4-FFF2-40B4-BE49-F238E27FC236}">
                  <a16:creationId xmlns:a16="http://schemas.microsoft.com/office/drawing/2014/main" id="{C20DC9CF-6D6F-44D0-A7C5-3222D6A89A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4971" y="596624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118">
              <a:extLst>
                <a:ext uri="{FF2B5EF4-FFF2-40B4-BE49-F238E27FC236}">
                  <a16:creationId xmlns:a16="http://schemas.microsoft.com/office/drawing/2014/main" id="{78BFEA79-09D0-47A0-8777-82867E0ECC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24271" y="663936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119">
              <a:extLst>
                <a:ext uri="{FF2B5EF4-FFF2-40B4-BE49-F238E27FC236}">
                  <a16:creationId xmlns:a16="http://schemas.microsoft.com/office/drawing/2014/main" id="{A150377E-0862-45D6-9912-9237A1F857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11378" y="6380732"/>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139">
              <a:extLst>
                <a:ext uri="{FF2B5EF4-FFF2-40B4-BE49-F238E27FC236}">
                  <a16:creationId xmlns:a16="http://schemas.microsoft.com/office/drawing/2014/main" id="{44B0C21D-2951-47F9-88CA-1F4E98538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96307" y="6548421"/>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144">
              <a:extLst>
                <a:ext uri="{FF2B5EF4-FFF2-40B4-BE49-F238E27FC236}">
                  <a16:creationId xmlns:a16="http://schemas.microsoft.com/office/drawing/2014/main" id="{E5B500A1-AF9B-49A1-B6B0-51FC17B841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59166" y="6076235"/>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145">
              <a:extLst>
                <a:ext uri="{FF2B5EF4-FFF2-40B4-BE49-F238E27FC236}">
                  <a16:creationId xmlns:a16="http://schemas.microsoft.com/office/drawing/2014/main" id="{E4D6D63F-DCA7-42C7-A1FF-844F40C50B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75476" y="6287899"/>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9" name="Freeform 8">
              <a:extLst>
                <a:ext uri="{FF2B5EF4-FFF2-40B4-BE49-F238E27FC236}">
                  <a16:creationId xmlns:a16="http://schemas.microsoft.com/office/drawing/2014/main" id="{8697CA0D-22DD-482E-9EBE-5AC02B1C09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02019" y="67376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0" name="Freeform 135">
              <a:extLst>
                <a:ext uri="{FF2B5EF4-FFF2-40B4-BE49-F238E27FC236}">
                  <a16:creationId xmlns:a16="http://schemas.microsoft.com/office/drawing/2014/main" id="{0F638DFA-E3FC-449B-A784-DC4E10846E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11068" y="604093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1" name="Freeform 54">
              <a:extLst>
                <a:ext uri="{FF2B5EF4-FFF2-40B4-BE49-F238E27FC236}">
                  <a16:creationId xmlns:a16="http://schemas.microsoft.com/office/drawing/2014/main" id="{30C58E92-3C12-4DDC-9E8B-6B8949D3EC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17909" y="594520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84">
              <a:extLst>
                <a:ext uri="{FF2B5EF4-FFF2-40B4-BE49-F238E27FC236}">
                  <a16:creationId xmlns:a16="http://schemas.microsoft.com/office/drawing/2014/main" id="{65C2555C-68ED-4AA1-8EC4-9ED08441E0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17059" y="607518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3" name="Freeform 70">
              <a:extLst>
                <a:ext uri="{FF2B5EF4-FFF2-40B4-BE49-F238E27FC236}">
                  <a16:creationId xmlns:a16="http://schemas.microsoft.com/office/drawing/2014/main" id="{2E89B8BC-4B28-466A-9162-64BABFA94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37349" y="609830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4" name="Freeform 85">
              <a:extLst>
                <a:ext uri="{FF2B5EF4-FFF2-40B4-BE49-F238E27FC236}">
                  <a16:creationId xmlns:a16="http://schemas.microsoft.com/office/drawing/2014/main" id="{CE1C577C-8272-42AD-BA80-547605EE38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12741" y="6096012"/>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5" name="Freeform 38">
              <a:extLst>
                <a:ext uri="{FF2B5EF4-FFF2-40B4-BE49-F238E27FC236}">
                  <a16:creationId xmlns:a16="http://schemas.microsoft.com/office/drawing/2014/main" id="{9D6179B9-63A8-4087-B0D7-442412CBD4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5941" y="6004156"/>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39">
              <a:extLst>
                <a:ext uri="{FF2B5EF4-FFF2-40B4-BE49-F238E27FC236}">
                  <a16:creationId xmlns:a16="http://schemas.microsoft.com/office/drawing/2014/main" id="{CADD67EC-77B7-47BA-9D84-FC526915ED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3951" y="6199762"/>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7" name="Freeform 38">
              <a:extLst>
                <a:ext uri="{FF2B5EF4-FFF2-40B4-BE49-F238E27FC236}">
                  <a16:creationId xmlns:a16="http://schemas.microsoft.com/office/drawing/2014/main" id="{5CFAE0AC-B0B1-4BBD-A3B2-476B343D9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61807" y="606739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39">
              <a:extLst>
                <a:ext uri="{FF2B5EF4-FFF2-40B4-BE49-F238E27FC236}">
                  <a16:creationId xmlns:a16="http://schemas.microsoft.com/office/drawing/2014/main" id="{F33104F7-7254-4522-B3EF-B9391BA9DE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70379" y="5977807"/>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9" name="Freeform 38">
              <a:extLst>
                <a:ext uri="{FF2B5EF4-FFF2-40B4-BE49-F238E27FC236}">
                  <a16:creationId xmlns:a16="http://schemas.microsoft.com/office/drawing/2014/main" id="{95F2981E-6FD0-4E2E-9C96-25DDC8ABF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84348" y="608122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39">
              <a:extLst>
                <a:ext uri="{FF2B5EF4-FFF2-40B4-BE49-F238E27FC236}">
                  <a16:creationId xmlns:a16="http://schemas.microsoft.com/office/drawing/2014/main" id="{C4B43AF8-30C3-4D75-9592-EB022861F6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32809" y="604404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22" name="Rectangle 321">
            <a:extLst>
              <a:ext uri="{FF2B5EF4-FFF2-40B4-BE49-F238E27FC236}">
                <a16:creationId xmlns:a16="http://schemas.microsoft.com/office/drawing/2014/main" id="{B4CE0640-B5AC-420F-A979-4701983D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2773" y="871729"/>
            <a:ext cx="7849227" cy="5109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94E746-D7CB-4E36-B990-EC657AB8524A}"/>
              </a:ext>
            </a:extLst>
          </p:cNvPr>
          <p:cNvSpPr>
            <a:spLocks noGrp="1"/>
          </p:cNvSpPr>
          <p:nvPr>
            <p:ph idx="1"/>
          </p:nvPr>
        </p:nvSpPr>
        <p:spPr>
          <a:xfrm>
            <a:off x="4515192" y="1064629"/>
            <a:ext cx="7498998" cy="4275936"/>
          </a:xfrm>
        </p:spPr>
        <p:txBody>
          <a:bodyPr vert="horz" lIns="91440" tIns="45720" rIns="91440" bIns="45720" rtlCol="0" anchor="t">
            <a:noAutofit/>
          </a:bodyPr>
          <a:lstStyle/>
          <a:p>
            <a:pPr algn="just">
              <a:lnSpc>
                <a:spcPct val="140000"/>
              </a:lnSpc>
            </a:pPr>
            <a:r>
              <a:rPr lang="en-US" sz="1400">
                <a:ea typeface="+mn-lt"/>
                <a:cs typeface="+mn-lt"/>
              </a:rPr>
              <a:t>The first limitation of the TBL approach revolves around </a:t>
            </a:r>
            <a:r>
              <a:rPr lang="en-US" sz="1400" b="1">
                <a:ea typeface="+mn-lt"/>
                <a:cs typeface="+mn-lt"/>
              </a:rPr>
              <a:t>social measurement</a:t>
            </a:r>
            <a:r>
              <a:rPr lang="en-US" sz="1400">
                <a:ea typeface="+mn-lt"/>
                <a:cs typeface="+mn-lt"/>
              </a:rPr>
              <a:t>. Some sectors and industries are unique, and social performance can only be understood if a certain level of alignment to the issues and problems present in that industry context is mapped out</a:t>
            </a:r>
            <a:endParaRPr lang="en-US" sz="1400"/>
          </a:p>
          <a:p>
            <a:pPr marL="0" indent="0" algn="just">
              <a:lnSpc>
                <a:spcPct val="140000"/>
              </a:lnSpc>
              <a:buClr>
                <a:srgbClr val="C3B2A7"/>
              </a:buClr>
              <a:buNone/>
            </a:pPr>
            <a:endParaRPr lang="en-US" sz="1400"/>
          </a:p>
          <a:p>
            <a:pPr algn="just">
              <a:lnSpc>
                <a:spcPct val="140000"/>
              </a:lnSpc>
              <a:buClr>
                <a:srgbClr val="C3B2A7"/>
              </a:buClr>
            </a:pPr>
            <a:r>
              <a:rPr lang="en-US" sz="1400">
                <a:ea typeface="+mn-lt"/>
                <a:cs typeface="+mn-lt"/>
              </a:rPr>
              <a:t>The second limitation found in the TBL approach is a </a:t>
            </a:r>
            <a:r>
              <a:rPr lang="en-US" sz="1400" b="1">
                <a:ea typeface="+mn-lt"/>
                <a:cs typeface="+mn-lt"/>
              </a:rPr>
              <a:t>lack of ability to aggregate the results across the three principles of TBL</a:t>
            </a:r>
            <a:r>
              <a:rPr lang="en-US" sz="1400">
                <a:ea typeface="+mn-lt"/>
                <a:cs typeface="+mn-lt"/>
              </a:rPr>
              <a:t>. Firstly, TBL offers no means of prioritizing among the requirements of different stakeholder groups. Secondly, it provides no method or formula in its framework that can aggregate across the TBL principles </a:t>
            </a:r>
            <a:endParaRPr lang="en-US" sz="1400"/>
          </a:p>
          <a:p>
            <a:pPr algn="just">
              <a:lnSpc>
                <a:spcPct val="140000"/>
              </a:lnSpc>
              <a:buClr>
                <a:srgbClr val="C3B2A7"/>
              </a:buClr>
            </a:pPr>
            <a:endParaRPr lang="en-US" sz="1400"/>
          </a:p>
          <a:p>
            <a:pPr algn="just">
              <a:lnSpc>
                <a:spcPct val="140000"/>
              </a:lnSpc>
              <a:buClr>
                <a:srgbClr val="C3B2A7"/>
              </a:buClr>
            </a:pPr>
            <a:r>
              <a:rPr lang="en-US" sz="1400">
                <a:ea typeface="+mn-lt"/>
                <a:cs typeface="+mn-lt"/>
              </a:rPr>
              <a:t>The third limitation found in the TBL approach is the</a:t>
            </a:r>
            <a:r>
              <a:rPr lang="en-US" sz="1400" b="1">
                <a:ea typeface="+mn-lt"/>
                <a:cs typeface="+mn-lt"/>
              </a:rPr>
              <a:t> lack of integration</a:t>
            </a:r>
            <a:r>
              <a:rPr lang="en-US" sz="1400">
                <a:ea typeface="+mn-lt"/>
                <a:cs typeface="+mn-lt"/>
              </a:rPr>
              <a:t>. Firstly, the integration between the three dimensions of TBL will be hard as people are trained to be experts in each of the three dimensions and not across all of them  (Sridhar &amp; Jones, 2013)</a:t>
            </a:r>
          </a:p>
          <a:p>
            <a:pPr marL="0" indent="0" algn="just">
              <a:lnSpc>
                <a:spcPct val="140000"/>
              </a:lnSpc>
              <a:buClr>
                <a:srgbClr val="C3B2A7"/>
              </a:buClr>
              <a:buNone/>
            </a:pPr>
            <a:endParaRPr lang="en-US" sz="1400"/>
          </a:p>
          <a:p>
            <a:pPr algn="just">
              <a:lnSpc>
                <a:spcPct val="140000"/>
              </a:lnSpc>
              <a:buClr>
                <a:srgbClr val="C3B2A7"/>
              </a:buClr>
            </a:pPr>
            <a:endParaRPr lang="en-US" sz="1400"/>
          </a:p>
        </p:txBody>
      </p:sp>
    </p:spTree>
    <p:extLst>
      <p:ext uri="{BB962C8B-B14F-4D97-AF65-F5344CB8AC3E}">
        <p14:creationId xmlns:p14="http://schemas.microsoft.com/office/powerpoint/2010/main" val="1061927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9C67262A-6EF1-49ED-B8DE-DDD3E5804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D612F5-4A30-4D8A-BD0B-2120B21686CF}"/>
              </a:ext>
            </a:extLst>
          </p:cNvPr>
          <p:cNvSpPr>
            <a:spLocks noGrp="1"/>
          </p:cNvSpPr>
          <p:nvPr>
            <p:ph type="title"/>
          </p:nvPr>
        </p:nvSpPr>
        <p:spPr>
          <a:xfrm>
            <a:off x="898815" y="1633061"/>
            <a:ext cx="3453722" cy="3495286"/>
          </a:xfrm>
        </p:spPr>
        <p:txBody>
          <a:bodyPr>
            <a:normAutofit/>
          </a:bodyPr>
          <a:lstStyle/>
          <a:p>
            <a:pPr algn="ctr"/>
            <a:r>
              <a:rPr lang="en-US" sz="3100"/>
              <a:t>CORPORATE SOCIAL RESPONSIBILITY (CSR)</a:t>
            </a:r>
          </a:p>
        </p:txBody>
      </p:sp>
      <p:sp>
        <p:nvSpPr>
          <p:cNvPr id="7" name="Rectangle 11">
            <a:extLst>
              <a:ext uri="{FF2B5EF4-FFF2-40B4-BE49-F238E27FC236}">
                <a16:creationId xmlns:a16="http://schemas.microsoft.com/office/drawing/2014/main" id="{97492946-B39C-4250-B4C8-D82A25043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1035" y="880021"/>
            <a:ext cx="6498031" cy="511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31F140-455B-4D3A-A680-FA8C2F81295D}"/>
              </a:ext>
            </a:extLst>
          </p:cNvPr>
          <p:cNvSpPr>
            <a:spLocks noGrp="1"/>
          </p:cNvSpPr>
          <p:nvPr>
            <p:ph idx="1"/>
          </p:nvPr>
        </p:nvSpPr>
        <p:spPr>
          <a:xfrm>
            <a:off x="5167913" y="1282050"/>
            <a:ext cx="5985673" cy="4575444"/>
          </a:xfrm>
        </p:spPr>
        <p:txBody>
          <a:bodyPr vert="horz" lIns="91440" tIns="45720" rIns="91440" bIns="45720" rtlCol="0" anchor="t">
            <a:noAutofit/>
          </a:bodyPr>
          <a:lstStyle/>
          <a:p>
            <a:pPr marL="0" indent="0" algn="ctr">
              <a:lnSpc>
                <a:spcPct val="140000"/>
              </a:lnSpc>
              <a:buNone/>
            </a:pPr>
            <a:r>
              <a:rPr lang="en-US" sz="1800" dirty="0">
                <a:ea typeface="+mn-lt"/>
                <a:cs typeface="+mn-lt"/>
              </a:rPr>
              <a:t>CSR is concerned with treating the stakeholders of the firm </a:t>
            </a:r>
            <a:r>
              <a:rPr lang="en-US" sz="1800" b="1" dirty="0">
                <a:solidFill>
                  <a:schemeClr val="accent2">
                    <a:lumMod val="75000"/>
                  </a:schemeClr>
                </a:solidFill>
                <a:ea typeface="+mn-lt"/>
                <a:cs typeface="+mn-lt"/>
              </a:rPr>
              <a:t>ethically or in a responsible</a:t>
            </a:r>
            <a:r>
              <a:rPr lang="en-US" sz="1800" dirty="0">
                <a:ea typeface="+mn-lt"/>
                <a:cs typeface="+mn-lt"/>
              </a:rPr>
              <a:t> manner. ‘Ethically or responsible’ means </a:t>
            </a:r>
            <a:r>
              <a:rPr lang="en-US" sz="1800" b="1" dirty="0">
                <a:solidFill>
                  <a:schemeClr val="accent2">
                    <a:lumMod val="75000"/>
                  </a:schemeClr>
                </a:solidFill>
                <a:ea typeface="+mn-lt"/>
                <a:cs typeface="+mn-lt"/>
              </a:rPr>
              <a:t>treating stakeholders in a manner deemed acceptable</a:t>
            </a:r>
            <a:r>
              <a:rPr lang="en-US" sz="1800" dirty="0">
                <a:ea typeface="+mn-lt"/>
                <a:cs typeface="+mn-lt"/>
              </a:rPr>
              <a:t> in civilized societies. Social includes economic responsibility. Stakeholders exist both </a:t>
            </a:r>
            <a:r>
              <a:rPr lang="en-US" sz="1800" b="1" dirty="0">
                <a:solidFill>
                  <a:schemeClr val="accent2">
                    <a:lumMod val="75000"/>
                  </a:schemeClr>
                </a:solidFill>
                <a:ea typeface="+mn-lt"/>
                <a:cs typeface="+mn-lt"/>
              </a:rPr>
              <a:t>within a firm and outside</a:t>
            </a:r>
            <a:r>
              <a:rPr lang="en-US" sz="1800" dirty="0">
                <a:ea typeface="+mn-lt"/>
                <a:cs typeface="+mn-lt"/>
              </a:rPr>
              <a:t>. The natural environment is a stakeholder. The wider aim of social responsibility is to create higher standards of living, while </a:t>
            </a:r>
            <a:r>
              <a:rPr lang="en-US" sz="1800" b="1" dirty="0">
                <a:solidFill>
                  <a:srgbClr val="FF0000"/>
                </a:solidFill>
                <a:ea typeface="+mn-lt"/>
                <a:cs typeface="+mn-lt"/>
              </a:rPr>
              <a:t>preserving the profitability</a:t>
            </a:r>
            <a:r>
              <a:rPr lang="en-US" sz="1800" dirty="0">
                <a:ea typeface="+mn-lt"/>
                <a:cs typeface="+mn-lt"/>
              </a:rPr>
              <a:t> of the c</a:t>
            </a:r>
            <a:r>
              <a:rPr lang="en-US" sz="1800" dirty="0">
                <a:solidFill>
                  <a:srgbClr val="323232"/>
                </a:solidFill>
                <a:ea typeface="+mn-lt"/>
                <a:cs typeface="+mn-lt"/>
              </a:rPr>
              <a:t>orporation, for peoples both within and outside</a:t>
            </a:r>
            <a:r>
              <a:rPr lang="en-US" sz="1800" dirty="0">
                <a:ea typeface="+mn-lt"/>
                <a:cs typeface="+mn-lt"/>
              </a:rPr>
              <a:t> the corporation</a:t>
            </a:r>
            <a:endParaRPr lang="en-US" sz="1800" dirty="0"/>
          </a:p>
        </p:txBody>
      </p:sp>
      <p:sp>
        <p:nvSpPr>
          <p:cNvPr id="14" name="Freeform 142">
            <a:extLst>
              <a:ext uri="{FF2B5EF4-FFF2-40B4-BE49-F238E27FC236}">
                <a16:creationId xmlns:a16="http://schemas.microsoft.com/office/drawing/2014/main" id="{B30D69F3-F5DC-4D65-B4AF-733FF6D5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68174" y="6609757"/>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7C3FF339-0C9A-4139-9C80-B154CB1E68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92" y="5479237"/>
            <a:ext cx="12057048" cy="1073975"/>
            <a:chOff x="11192" y="5479237"/>
            <a:chExt cx="12057048" cy="1073975"/>
          </a:xfrm>
        </p:grpSpPr>
        <p:sp>
          <p:nvSpPr>
            <p:cNvPr id="17" name="Freeform 6">
              <a:extLst>
                <a:ext uri="{FF2B5EF4-FFF2-40B4-BE49-F238E27FC236}">
                  <a16:creationId xmlns:a16="http://schemas.microsoft.com/office/drawing/2014/main" id="{26951B5F-AC36-48AF-A319-55FE78425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327394" y="635532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5">
              <a:extLst>
                <a:ext uri="{FF2B5EF4-FFF2-40B4-BE49-F238E27FC236}">
                  <a16:creationId xmlns:a16="http://schemas.microsoft.com/office/drawing/2014/main" id="{F49E610F-6598-471F-91DF-D5851F14A1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911390" y="553265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7">
              <a:extLst>
                <a:ext uri="{FF2B5EF4-FFF2-40B4-BE49-F238E27FC236}">
                  <a16:creationId xmlns:a16="http://schemas.microsoft.com/office/drawing/2014/main" id="{74DE0CDB-BB1F-4A69-A0A2-9C32D0B6AC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684530" y="5529394"/>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0">
              <a:extLst>
                <a:ext uri="{FF2B5EF4-FFF2-40B4-BE49-F238E27FC236}">
                  <a16:creationId xmlns:a16="http://schemas.microsoft.com/office/drawing/2014/main" id="{05BE2C0F-8AF8-4EB8-9EE8-0F65327A51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435517" y="552198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82">
              <a:extLst>
                <a:ext uri="{FF2B5EF4-FFF2-40B4-BE49-F238E27FC236}">
                  <a16:creationId xmlns:a16="http://schemas.microsoft.com/office/drawing/2014/main" id="{2A5CD3F7-632C-4582-87F6-584F870E03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395640" y="5789705"/>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3">
              <a:extLst>
                <a:ext uri="{FF2B5EF4-FFF2-40B4-BE49-F238E27FC236}">
                  <a16:creationId xmlns:a16="http://schemas.microsoft.com/office/drawing/2014/main" id="{51D68BBB-9910-4A2E-8881-4760A930C0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665033" y="5771753"/>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9">
              <a:extLst>
                <a:ext uri="{FF2B5EF4-FFF2-40B4-BE49-F238E27FC236}">
                  <a16:creationId xmlns:a16="http://schemas.microsoft.com/office/drawing/2014/main" id="{7EC690E3-A4DE-4B8A-A186-0F3B49BC21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907845" y="5826426"/>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05">
              <a:extLst>
                <a:ext uri="{FF2B5EF4-FFF2-40B4-BE49-F238E27FC236}">
                  <a16:creationId xmlns:a16="http://schemas.microsoft.com/office/drawing/2014/main" id="{1BB18CCD-20C3-4BE5-A6BA-9339E8AB94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376143" y="6032065"/>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07">
              <a:extLst>
                <a:ext uri="{FF2B5EF4-FFF2-40B4-BE49-F238E27FC236}">
                  <a16:creationId xmlns:a16="http://schemas.microsoft.com/office/drawing/2014/main" id="{BED0B41F-67D3-4AD8-9A8A-DA5DD871AB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088139" y="6055729"/>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09">
              <a:extLst>
                <a:ext uri="{FF2B5EF4-FFF2-40B4-BE49-F238E27FC236}">
                  <a16:creationId xmlns:a16="http://schemas.microsoft.com/office/drawing/2014/main" id="{BC7AB75D-8130-4CC6-96B3-BAD26C3747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655287" y="6058995"/>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11">
              <a:extLst>
                <a:ext uri="{FF2B5EF4-FFF2-40B4-BE49-F238E27FC236}">
                  <a16:creationId xmlns:a16="http://schemas.microsoft.com/office/drawing/2014/main" id="{A4118456-1C3E-447C-81DD-1F013BF5E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937087" y="607123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2">
              <a:extLst>
                <a:ext uri="{FF2B5EF4-FFF2-40B4-BE49-F238E27FC236}">
                  <a16:creationId xmlns:a16="http://schemas.microsoft.com/office/drawing/2014/main" id="{9C6D6B04-EC5A-4149-A53B-C73E976931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522245" y="634860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4">
              <a:extLst>
                <a:ext uri="{FF2B5EF4-FFF2-40B4-BE49-F238E27FC236}">
                  <a16:creationId xmlns:a16="http://schemas.microsoft.com/office/drawing/2014/main" id="{813095FE-556E-4A61-9BF3-732D492805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284869" y="6310329"/>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1">
              <a:extLst>
                <a:ext uri="{FF2B5EF4-FFF2-40B4-BE49-F238E27FC236}">
                  <a16:creationId xmlns:a16="http://schemas.microsoft.com/office/drawing/2014/main" id="{21793E62-B549-4243-B8FA-B143D6B4AE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793296" y="6312998"/>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91">
              <a:extLst>
                <a:ext uri="{FF2B5EF4-FFF2-40B4-BE49-F238E27FC236}">
                  <a16:creationId xmlns:a16="http://schemas.microsoft.com/office/drawing/2014/main" id="{43ADD9DB-48ED-4A8C-9A75-0E93AB479C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610793" y="607003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2">
              <a:extLst>
                <a:ext uri="{FF2B5EF4-FFF2-40B4-BE49-F238E27FC236}">
                  <a16:creationId xmlns:a16="http://schemas.microsoft.com/office/drawing/2014/main" id="{E7C72DF4-E774-4605-971D-0840BD069C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932685" y="606930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93">
              <a:extLst>
                <a:ext uri="{FF2B5EF4-FFF2-40B4-BE49-F238E27FC236}">
                  <a16:creationId xmlns:a16="http://schemas.microsoft.com/office/drawing/2014/main" id="{23BFA407-416B-4086-A635-1FB860F0EB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086396" y="6078286"/>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4">
              <a:extLst>
                <a:ext uri="{FF2B5EF4-FFF2-40B4-BE49-F238E27FC236}">
                  <a16:creationId xmlns:a16="http://schemas.microsoft.com/office/drawing/2014/main" id="{7C8F4B70-75FD-4457-A219-00E8F9862E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987068" y="610603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5">
              <a:extLst>
                <a:ext uri="{FF2B5EF4-FFF2-40B4-BE49-F238E27FC236}">
                  <a16:creationId xmlns:a16="http://schemas.microsoft.com/office/drawing/2014/main" id="{8B19E2D0-7290-4EC0-AB6B-7F7AD87B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319459" y="610847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6">
              <a:extLst>
                <a:ext uri="{FF2B5EF4-FFF2-40B4-BE49-F238E27FC236}">
                  <a16:creationId xmlns:a16="http://schemas.microsoft.com/office/drawing/2014/main" id="{A19B4676-7AC8-4F42-A34D-1A39433EE8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771808" y="6115007"/>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7">
              <a:extLst>
                <a:ext uri="{FF2B5EF4-FFF2-40B4-BE49-F238E27FC236}">
                  <a16:creationId xmlns:a16="http://schemas.microsoft.com/office/drawing/2014/main" id="{8B7FE908-80E4-483B-A777-C7B4EC4787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534717" y="611745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98">
              <a:extLst>
                <a:ext uri="{FF2B5EF4-FFF2-40B4-BE49-F238E27FC236}">
                  <a16:creationId xmlns:a16="http://schemas.microsoft.com/office/drawing/2014/main" id="{2681A8C9-F444-4E8C-B844-9F7949428C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095661" y="6117455"/>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9">
              <a:extLst>
                <a:ext uri="{FF2B5EF4-FFF2-40B4-BE49-F238E27FC236}">
                  <a16:creationId xmlns:a16="http://schemas.microsoft.com/office/drawing/2014/main" id="{D20ADAA4-D2A2-4685-98BF-248A08AE1C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830696" y="6117453"/>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0">
              <a:extLst>
                <a:ext uri="{FF2B5EF4-FFF2-40B4-BE49-F238E27FC236}">
                  <a16:creationId xmlns:a16="http://schemas.microsoft.com/office/drawing/2014/main" id="{341DD6EA-CF88-4A3C-BAEE-5010427636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469623" y="6117454"/>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01">
              <a:extLst>
                <a:ext uri="{FF2B5EF4-FFF2-40B4-BE49-F238E27FC236}">
                  <a16:creationId xmlns:a16="http://schemas.microsoft.com/office/drawing/2014/main" id="{3D241D69-1838-4786-A9A3-E92867ABFB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262664" y="6123984"/>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02">
              <a:extLst>
                <a:ext uri="{FF2B5EF4-FFF2-40B4-BE49-F238E27FC236}">
                  <a16:creationId xmlns:a16="http://schemas.microsoft.com/office/drawing/2014/main" id="{7A7396BB-7045-4151-AACC-8B8AF1ABD9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701721" y="612724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03">
              <a:extLst>
                <a:ext uri="{FF2B5EF4-FFF2-40B4-BE49-F238E27FC236}">
                  <a16:creationId xmlns:a16="http://schemas.microsoft.com/office/drawing/2014/main" id="{83B1DF51-D55B-4AE2-A489-6922F6959B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419919" y="613295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4">
              <a:extLst>
                <a:ext uri="{FF2B5EF4-FFF2-40B4-BE49-F238E27FC236}">
                  <a16:creationId xmlns:a16="http://schemas.microsoft.com/office/drawing/2014/main" id="{E41D6AEB-5E2A-4A68-9632-4AE137F1FD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004466" y="6132959"/>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13">
              <a:extLst>
                <a:ext uri="{FF2B5EF4-FFF2-40B4-BE49-F238E27FC236}">
                  <a16:creationId xmlns:a16="http://schemas.microsoft.com/office/drawing/2014/main" id="{BA517482-AC50-4901-A826-FBA4B1FCBA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613586" y="6178656"/>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14">
              <a:extLst>
                <a:ext uri="{FF2B5EF4-FFF2-40B4-BE49-F238E27FC236}">
                  <a16:creationId xmlns:a16="http://schemas.microsoft.com/office/drawing/2014/main" id="{2A95EDEC-E641-4466-9ADD-86C263F3B4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850675" y="617865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15">
              <a:extLst>
                <a:ext uri="{FF2B5EF4-FFF2-40B4-BE49-F238E27FC236}">
                  <a16:creationId xmlns:a16="http://schemas.microsoft.com/office/drawing/2014/main" id="{330903BB-74EF-422B-A451-76F6988AC9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187821" y="6184369"/>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17">
              <a:extLst>
                <a:ext uri="{FF2B5EF4-FFF2-40B4-BE49-F238E27FC236}">
                  <a16:creationId xmlns:a16="http://schemas.microsoft.com/office/drawing/2014/main" id="{24CE6A5E-8D30-4EA3-BC99-FFDDD534E0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491700" y="619661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18">
              <a:extLst>
                <a:ext uri="{FF2B5EF4-FFF2-40B4-BE49-F238E27FC236}">
                  <a16:creationId xmlns:a16="http://schemas.microsoft.com/office/drawing/2014/main" id="{9DA5CEEA-CCF3-470C-9F26-89B2E06916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6806692" y="619987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9">
              <a:extLst>
                <a:ext uri="{FF2B5EF4-FFF2-40B4-BE49-F238E27FC236}">
                  <a16:creationId xmlns:a16="http://schemas.microsoft.com/office/drawing/2014/main" id="{99C33A0E-8550-4F20-BDDC-C85558B2E4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049502" y="618763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20">
              <a:extLst>
                <a:ext uri="{FF2B5EF4-FFF2-40B4-BE49-F238E27FC236}">
                  <a16:creationId xmlns:a16="http://schemas.microsoft.com/office/drawing/2014/main" id="{08AB78FF-9221-4AC7-B053-CBFD5EC5E8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521908" y="6365526"/>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21">
              <a:extLst>
                <a:ext uri="{FF2B5EF4-FFF2-40B4-BE49-F238E27FC236}">
                  <a16:creationId xmlns:a16="http://schemas.microsoft.com/office/drawing/2014/main" id="{D78AC1AB-3499-4D82-9A7A-D2991E6CD7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729270" y="637205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5">
              <a:extLst>
                <a:ext uri="{FF2B5EF4-FFF2-40B4-BE49-F238E27FC236}">
                  <a16:creationId xmlns:a16="http://schemas.microsoft.com/office/drawing/2014/main" id="{59E3CCFE-3C59-4B4D-A526-1DF92E8894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926858" y="6375726"/>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6">
              <a:extLst>
                <a:ext uri="{FF2B5EF4-FFF2-40B4-BE49-F238E27FC236}">
                  <a16:creationId xmlns:a16="http://schemas.microsoft.com/office/drawing/2014/main" id="{53464886-46EA-497B-9720-6F6857F6A6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073104" y="6395720"/>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27">
              <a:extLst>
                <a:ext uri="{FF2B5EF4-FFF2-40B4-BE49-F238E27FC236}">
                  <a16:creationId xmlns:a16="http://schemas.microsoft.com/office/drawing/2014/main" id="{7A5A5F60-422F-473E-9599-2EFA5B2AE1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112498" y="6395719"/>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28">
              <a:extLst>
                <a:ext uri="{FF2B5EF4-FFF2-40B4-BE49-F238E27FC236}">
                  <a16:creationId xmlns:a16="http://schemas.microsoft.com/office/drawing/2014/main" id="{F39522BC-A79E-4F47-8082-198FBEA11E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591511" y="6398982"/>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29">
              <a:extLst>
                <a:ext uri="{FF2B5EF4-FFF2-40B4-BE49-F238E27FC236}">
                  <a16:creationId xmlns:a16="http://schemas.microsoft.com/office/drawing/2014/main" id="{9D335F47-2A7F-4268-8DD0-80CDB1470F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626878" y="6398982"/>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3">
              <a:extLst>
                <a:ext uri="{FF2B5EF4-FFF2-40B4-BE49-F238E27FC236}">
                  <a16:creationId xmlns:a16="http://schemas.microsoft.com/office/drawing/2014/main" id="{783022F1-11AE-45F8-B3C3-E7C3FACF3D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830697" y="6407960"/>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36">
              <a:extLst>
                <a:ext uri="{FF2B5EF4-FFF2-40B4-BE49-F238E27FC236}">
                  <a16:creationId xmlns:a16="http://schemas.microsoft.com/office/drawing/2014/main" id="{C3BE7C45-A2E8-42A0-87FE-EDFBC1D52D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741599" y="642019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37">
              <a:extLst>
                <a:ext uri="{FF2B5EF4-FFF2-40B4-BE49-F238E27FC236}">
                  <a16:creationId xmlns:a16="http://schemas.microsoft.com/office/drawing/2014/main" id="{0FBF3533-1FB0-420E-844F-94A37EE1CB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079229" y="642346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38">
              <a:extLst>
                <a:ext uri="{FF2B5EF4-FFF2-40B4-BE49-F238E27FC236}">
                  <a16:creationId xmlns:a16="http://schemas.microsoft.com/office/drawing/2014/main" id="{1CCB36DC-B5BF-46A0-A742-E9B5DC245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341533" y="6425913"/>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39">
              <a:extLst>
                <a:ext uri="{FF2B5EF4-FFF2-40B4-BE49-F238E27FC236}">
                  <a16:creationId xmlns:a16="http://schemas.microsoft.com/office/drawing/2014/main" id="{E454EFCE-AA31-4C57-979D-FF28DF95B8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6806692" y="6432440"/>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40">
              <a:extLst>
                <a:ext uri="{FF2B5EF4-FFF2-40B4-BE49-F238E27FC236}">
                  <a16:creationId xmlns:a16="http://schemas.microsoft.com/office/drawing/2014/main" id="{34821773-2B56-4CA4-923A-DFCFA76B55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342498" y="6435704"/>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42">
              <a:extLst>
                <a:ext uri="{FF2B5EF4-FFF2-40B4-BE49-F238E27FC236}">
                  <a16:creationId xmlns:a16="http://schemas.microsoft.com/office/drawing/2014/main" id="{B2A8D553-3CE0-48ED-ABA4-B1CA42EC43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705749" y="6462633"/>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43">
              <a:extLst>
                <a:ext uri="{FF2B5EF4-FFF2-40B4-BE49-F238E27FC236}">
                  <a16:creationId xmlns:a16="http://schemas.microsoft.com/office/drawing/2014/main" id="{AD6A1162-54E5-4A41-8F41-F2BF3A37EB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490088" y="6418187"/>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44">
              <a:extLst>
                <a:ext uri="{FF2B5EF4-FFF2-40B4-BE49-F238E27FC236}">
                  <a16:creationId xmlns:a16="http://schemas.microsoft.com/office/drawing/2014/main" id="{13309420-D249-4ED4-AA5D-2975B4877A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271930" y="6462633"/>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45">
              <a:extLst>
                <a:ext uri="{FF2B5EF4-FFF2-40B4-BE49-F238E27FC236}">
                  <a16:creationId xmlns:a16="http://schemas.microsoft.com/office/drawing/2014/main" id="{A23E00F9-EAE7-4D6B-A0B2-067A1FE496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082289" y="646834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
              <a:extLst>
                <a:ext uri="{FF2B5EF4-FFF2-40B4-BE49-F238E27FC236}">
                  <a16:creationId xmlns:a16="http://schemas.microsoft.com/office/drawing/2014/main" id="{8D5F0F75-672C-4716-AAC5-D39F2B937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6617051" y="642632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349E3A15-73B7-4F07-A44E-7B75BF6010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73610" y="635005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43">
              <a:extLst>
                <a:ext uri="{FF2B5EF4-FFF2-40B4-BE49-F238E27FC236}">
                  <a16:creationId xmlns:a16="http://schemas.microsoft.com/office/drawing/2014/main" id="{B460F882-3C95-44B1-AB26-6759DD5975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2535" y="5479237"/>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51">
              <a:extLst>
                <a:ext uri="{FF2B5EF4-FFF2-40B4-BE49-F238E27FC236}">
                  <a16:creationId xmlns:a16="http://schemas.microsoft.com/office/drawing/2014/main" id="{3AEE145B-46F9-445A-9E7E-716173BCFA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8881" y="5512695"/>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52">
              <a:extLst>
                <a:ext uri="{FF2B5EF4-FFF2-40B4-BE49-F238E27FC236}">
                  <a16:creationId xmlns:a16="http://schemas.microsoft.com/office/drawing/2014/main" id="{C559D3E2-0DBC-4547-BC00-60A83E47A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8190" y="551840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53">
              <a:extLst>
                <a:ext uri="{FF2B5EF4-FFF2-40B4-BE49-F238E27FC236}">
                  <a16:creationId xmlns:a16="http://schemas.microsoft.com/office/drawing/2014/main" id="{F3E7B8C7-7DC7-468C-91CC-824961A28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5739" y="5524118"/>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4">
              <a:extLst>
                <a:ext uri="{FF2B5EF4-FFF2-40B4-BE49-F238E27FC236}">
                  <a16:creationId xmlns:a16="http://schemas.microsoft.com/office/drawing/2014/main" id="{9D2B31BB-A3AC-4292-B4E5-BC5F52749C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5674" y="5521671"/>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55">
              <a:extLst>
                <a:ext uri="{FF2B5EF4-FFF2-40B4-BE49-F238E27FC236}">
                  <a16:creationId xmlns:a16="http://schemas.microsoft.com/office/drawing/2014/main" id="{32DB1E7E-4833-41CC-AC87-6BAEAFE9C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58671" y="552738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6">
              <a:extLst>
                <a:ext uri="{FF2B5EF4-FFF2-40B4-BE49-F238E27FC236}">
                  <a16:creationId xmlns:a16="http://schemas.microsoft.com/office/drawing/2014/main" id="{1B674A26-49C7-4604-95D1-894A5AD1B0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91669" y="552738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7">
              <a:extLst>
                <a:ext uri="{FF2B5EF4-FFF2-40B4-BE49-F238E27FC236}">
                  <a16:creationId xmlns:a16="http://schemas.microsoft.com/office/drawing/2014/main" id="{7D981404-4D96-4A9E-BD2F-2B1C82E9FB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75783" y="552411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9">
              <a:extLst>
                <a:ext uri="{FF2B5EF4-FFF2-40B4-BE49-F238E27FC236}">
                  <a16:creationId xmlns:a16="http://schemas.microsoft.com/office/drawing/2014/main" id="{5C545757-0463-4AF1-9BB2-6865E44FFE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259" y="5527905"/>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60">
              <a:extLst>
                <a:ext uri="{FF2B5EF4-FFF2-40B4-BE49-F238E27FC236}">
                  <a16:creationId xmlns:a16="http://schemas.microsoft.com/office/drawing/2014/main" id="{00459AAE-3011-4F89-8A4E-613D2A733F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98210" y="556655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61">
              <a:extLst>
                <a:ext uri="{FF2B5EF4-FFF2-40B4-BE49-F238E27FC236}">
                  <a16:creationId xmlns:a16="http://schemas.microsoft.com/office/drawing/2014/main" id="{8C4AD92E-B314-45C4-80D2-85C7334ABC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44565" y="5582057"/>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78">
              <a:extLst>
                <a:ext uri="{FF2B5EF4-FFF2-40B4-BE49-F238E27FC236}">
                  <a16:creationId xmlns:a16="http://schemas.microsoft.com/office/drawing/2014/main" id="{0EE8973D-C3A8-4492-8BF8-E1BD5214D7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4600" y="5769742"/>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79">
              <a:extLst>
                <a:ext uri="{FF2B5EF4-FFF2-40B4-BE49-F238E27FC236}">
                  <a16:creationId xmlns:a16="http://schemas.microsoft.com/office/drawing/2014/main" id="{940E1ED8-E032-4984-86EB-711F132CDD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74752" y="5772190"/>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80">
              <a:extLst>
                <a:ext uri="{FF2B5EF4-FFF2-40B4-BE49-F238E27FC236}">
                  <a16:creationId xmlns:a16="http://schemas.microsoft.com/office/drawing/2014/main" id="{1E148223-D795-405C-B94F-5CD18996EA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0471" y="5778719"/>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81">
              <a:extLst>
                <a:ext uri="{FF2B5EF4-FFF2-40B4-BE49-F238E27FC236}">
                  <a16:creationId xmlns:a16="http://schemas.microsoft.com/office/drawing/2014/main" id="{20A65903-767B-4F42-9D6D-CBEF7B55D8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27791" y="5775453"/>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FF03BAF-5274-4D27-873A-CA3947FADB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00932" y="5784429"/>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83">
              <a:extLst>
                <a:ext uri="{FF2B5EF4-FFF2-40B4-BE49-F238E27FC236}">
                  <a16:creationId xmlns:a16="http://schemas.microsoft.com/office/drawing/2014/main" id="{39912D23-7400-475C-B7BC-051E37895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28881" y="5766477"/>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84">
              <a:extLst>
                <a:ext uri="{FF2B5EF4-FFF2-40B4-BE49-F238E27FC236}">
                  <a16:creationId xmlns:a16="http://schemas.microsoft.com/office/drawing/2014/main" id="{53EA24FB-6C37-4094-89BE-BC9F277FC0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4960" y="579014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86">
              <a:extLst>
                <a:ext uri="{FF2B5EF4-FFF2-40B4-BE49-F238E27FC236}">
                  <a16:creationId xmlns:a16="http://schemas.microsoft.com/office/drawing/2014/main" id="{090DA882-3E5F-47E2-A901-ED33177FB5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92" y="576793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89">
              <a:extLst>
                <a:ext uri="{FF2B5EF4-FFF2-40B4-BE49-F238E27FC236}">
                  <a16:creationId xmlns:a16="http://schemas.microsoft.com/office/drawing/2014/main" id="{13DAF9D2-C10F-4FA0-8AAA-EF033FD234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82525" y="5821150"/>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90">
              <a:extLst>
                <a:ext uri="{FF2B5EF4-FFF2-40B4-BE49-F238E27FC236}">
                  <a16:creationId xmlns:a16="http://schemas.microsoft.com/office/drawing/2014/main" id="{1DCE6699-4F41-4E6C-B4B4-116F564515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29428" y="5851342"/>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05">
              <a:extLst>
                <a:ext uri="{FF2B5EF4-FFF2-40B4-BE49-F238E27FC236}">
                  <a16:creationId xmlns:a16="http://schemas.microsoft.com/office/drawing/2014/main" id="{0D5DA8DB-8A13-4D6E-9F40-E24A7F8F7E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08023" y="602678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06">
              <a:extLst>
                <a:ext uri="{FF2B5EF4-FFF2-40B4-BE49-F238E27FC236}">
                  <a16:creationId xmlns:a16="http://schemas.microsoft.com/office/drawing/2014/main" id="{00E93E64-19B4-465D-85DE-FD45DFAD53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0286" y="603821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07">
              <a:extLst>
                <a:ext uri="{FF2B5EF4-FFF2-40B4-BE49-F238E27FC236}">
                  <a16:creationId xmlns:a16="http://schemas.microsoft.com/office/drawing/2014/main" id="{9E00DA49-033D-45D2-8D7C-0DE5BC6EAB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82735" y="605045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08">
              <a:extLst>
                <a:ext uri="{FF2B5EF4-FFF2-40B4-BE49-F238E27FC236}">
                  <a16:creationId xmlns:a16="http://schemas.microsoft.com/office/drawing/2014/main" id="{C9BB8FB7-501F-4EF7-811C-DFC36C6971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33512" y="605045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09">
              <a:extLst>
                <a:ext uri="{FF2B5EF4-FFF2-40B4-BE49-F238E27FC236}">
                  <a16:creationId xmlns:a16="http://schemas.microsoft.com/office/drawing/2014/main" id="{70F631DA-C640-4FC1-A59E-F133F83BAA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15587" y="605371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10">
              <a:extLst>
                <a:ext uri="{FF2B5EF4-FFF2-40B4-BE49-F238E27FC236}">
                  <a16:creationId xmlns:a16="http://schemas.microsoft.com/office/drawing/2014/main" id="{C0C246D6-738C-4854-BDD0-6669E99D6E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6714" y="6053700"/>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11">
              <a:extLst>
                <a:ext uri="{FF2B5EF4-FFF2-40B4-BE49-F238E27FC236}">
                  <a16:creationId xmlns:a16="http://schemas.microsoft.com/office/drawing/2014/main" id="{2B88D097-4630-4514-BD1C-D1FC57D059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56827" y="6065959"/>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12">
              <a:extLst>
                <a:ext uri="{FF2B5EF4-FFF2-40B4-BE49-F238E27FC236}">
                  <a16:creationId xmlns:a16="http://schemas.microsoft.com/office/drawing/2014/main" id="{895172E5-4D7B-4E9E-9DC0-7AC40AFE27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1963" y="606595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22">
              <a:extLst>
                <a:ext uri="{FF2B5EF4-FFF2-40B4-BE49-F238E27FC236}">
                  <a16:creationId xmlns:a16="http://schemas.microsoft.com/office/drawing/2014/main" id="{E16BE8D6-8745-46D3-BB8C-7D9F905F24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63305" y="6298524"/>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23">
              <a:extLst>
                <a:ext uri="{FF2B5EF4-FFF2-40B4-BE49-F238E27FC236}">
                  <a16:creationId xmlns:a16="http://schemas.microsoft.com/office/drawing/2014/main" id="{B21B0D38-9A6B-4C03-9C68-BFCDD0CE34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120" y="6277308"/>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30">
              <a:extLst>
                <a:ext uri="{FF2B5EF4-FFF2-40B4-BE49-F238E27FC236}">
                  <a16:creationId xmlns:a16="http://schemas.microsoft.com/office/drawing/2014/main" id="{BD88B61E-A1B6-4C3F-9CDA-F14697C394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6243" y="6277308"/>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32">
              <a:extLst>
                <a:ext uri="{FF2B5EF4-FFF2-40B4-BE49-F238E27FC236}">
                  <a16:creationId xmlns:a16="http://schemas.microsoft.com/office/drawing/2014/main" id="{7F412678-E91D-445B-B569-92A65FE4F2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58397" y="630750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34">
              <a:extLst>
                <a:ext uri="{FF2B5EF4-FFF2-40B4-BE49-F238E27FC236}">
                  <a16:creationId xmlns:a16="http://schemas.microsoft.com/office/drawing/2014/main" id="{D5C03A86-E86B-4343-BE21-5E5D4DF2F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16135" y="6305053"/>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35">
              <a:extLst>
                <a:ext uri="{FF2B5EF4-FFF2-40B4-BE49-F238E27FC236}">
                  <a16:creationId xmlns:a16="http://schemas.microsoft.com/office/drawing/2014/main" id="{7E23784D-2CA3-4407-A29D-F04954A443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65185" y="631493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41">
              <a:extLst>
                <a:ext uri="{FF2B5EF4-FFF2-40B4-BE49-F238E27FC236}">
                  <a16:creationId xmlns:a16="http://schemas.microsoft.com/office/drawing/2014/main" id="{9B6ED33F-264E-4FE0-BB23-5923775E24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1625" y="633198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32">
              <a:extLst>
                <a:ext uri="{FF2B5EF4-FFF2-40B4-BE49-F238E27FC236}">
                  <a16:creationId xmlns:a16="http://schemas.microsoft.com/office/drawing/2014/main" id="{CE917B1B-8131-4DE5-AD2C-71A079AA47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03161" y="5553203"/>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37">
              <a:extLst>
                <a:ext uri="{FF2B5EF4-FFF2-40B4-BE49-F238E27FC236}">
                  <a16:creationId xmlns:a16="http://schemas.microsoft.com/office/drawing/2014/main" id="{5E8CF6E6-E598-4397-91BA-6C2A426A84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89595" y="5546674"/>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40">
              <a:extLst>
                <a:ext uri="{FF2B5EF4-FFF2-40B4-BE49-F238E27FC236}">
                  <a16:creationId xmlns:a16="http://schemas.microsoft.com/office/drawing/2014/main" id="{4B4D2234-D9B8-4F69-A88F-BAC7242940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97773" y="5562178"/>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44">
              <a:extLst>
                <a:ext uri="{FF2B5EF4-FFF2-40B4-BE49-F238E27FC236}">
                  <a16:creationId xmlns:a16="http://schemas.microsoft.com/office/drawing/2014/main" id="{FAC6F190-5E32-4356-8ACA-C8D84EBD79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48018" y="557686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46">
              <a:extLst>
                <a:ext uri="{FF2B5EF4-FFF2-40B4-BE49-F238E27FC236}">
                  <a16:creationId xmlns:a16="http://schemas.microsoft.com/office/drawing/2014/main" id="{05549845-8416-4013-9839-D79CB20AB6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37038" y="5556465"/>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47">
              <a:extLst>
                <a:ext uri="{FF2B5EF4-FFF2-40B4-BE49-F238E27FC236}">
                  <a16:creationId xmlns:a16="http://schemas.microsoft.com/office/drawing/2014/main" id="{467A23A5-6422-47E9-9190-43A9501C87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41065" y="5586660"/>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48">
              <a:extLst>
                <a:ext uri="{FF2B5EF4-FFF2-40B4-BE49-F238E27FC236}">
                  <a16:creationId xmlns:a16="http://schemas.microsoft.com/office/drawing/2014/main" id="{AA5E43AB-DA6B-477B-94EF-BF73ACCE3E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15091" y="5598084"/>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62">
              <a:extLst>
                <a:ext uri="{FF2B5EF4-FFF2-40B4-BE49-F238E27FC236}">
                  <a16:creationId xmlns:a16="http://schemas.microsoft.com/office/drawing/2014/main" id="{90CBC3ED-5170-4805-987F-F3964917F0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62801" y="580127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63">
              <a:extLst>
                <a:ext uri="{FF2B5EF4-FFF2-40B4-BE49-F238E27FC236}">
                  <a16:creationId xmlns:a16="http://schemas.microsoft.com/office/drawing/2014/main" id="{C14C5E5E-6018-4BB4-8238-A6B217328E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940515" y="5780056"/>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64">
              <a:extLst>
                <a:ext uri="{FF2B5EF4-FFF2-40B4-BE49-F238E27FC236}">
                  <a16:creationId xmlns:a16="http://schemas.microsoft.com/office/drawing/2014/main" id="{A1D002AF-6CBB-4688-B6CC-623D057EAA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787" y="581596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65">
              <a:extLst>
                <a:ext uri="{FF2B5EF4-FFF2-40B4-BE49-F238E27FC236}">
                  <a16:creationId xmlns:a16="http://schemas.microsoft.com/office/drawing/2014/main" id="{A3BCCB11-25A2-4C56-96AC-E8B384E20D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55168" y="5833915"/>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68">
              <a:extLst>
                <a:ext uri="{FF2B5EF4-FFF2-40B4-BE49-F238E27FC236}">
                  <a16:creationId xmlns:a16="http://schemas.microsoft.com/office/drawing/2014/main" id="{48470416-A7F5-4041-B3E7-BF525DD8BD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00429" y="5819226"/>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75">
              <a:extLst>
                <a:ext uri="{FF2B5EF4-FFF2-40B4-BE49-F238E27FC236}">
                  <a16:creationId xmlns:a16="http://schemas.microsoft.com/office/drawing/2014/main" id="{6763146B-0E01-4BC3-A3E6-5736905584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67433" y="5780057"/>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77">
              <a:extLst>
                <a:ext uri="{FF2B5EF4-FFF2-40B4-BE49-F238E27FC236}">
                  <a16:creationId xmlns:a16="http://schemas.microsoft.com/office/drawing/2014/main" id="{C324338F-04C1-419D-90C1-D83AA1B763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18564" y="586492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91">
              <a:extLst>
                <a:ext uri="{FF2B5EF4-FFF2-40B4-BE49-F238E27FC236}">
                  <a16:creationId xmlns:a16="http://schemas.microsoft.com/office/drawing/2014/main" id="{77835AED-A441-4532-AF89-B3FF7CFD55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95527" y="6064758"/>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92">
              <a:extLst>
                <a:ext uri="{FF2B5EF4-FFF2-40B4-BE49-F238E27FC236}">
                  <a16:creationId xmlns:a16="http://schemas.microsoft.com/office/drawing/2014/main" id="{F2B6F66E-9B92-42DA-9FA1-35F0ECE1A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51481" y="606403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93">
              <a:extLst>
                <a:ext uri="{FF2B5EF4-FFF2-40B4-BE49-F238E27FC236}">
                  <a16:creationId xmlns:a16="http://schemas.microsoft.com/office/drawing/2014/main" id="{AB5426E1-AAC8-413F-8343-E690D35765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11063" y="6073010"/>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94">
              <a:extLst>
                <a:ext uri="{FF2B5EF4-FFF2-40B4-BE49-F238E27FC236}">
                  <a16:creationId xmlns:a16="http://schemas.microsoft.com/office/drawing/2014/main" id="{6EDE8D39-527D-48EC-A60E-822896A700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199758" y="6100755"/>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95">
              <a:extLst>
                <a:ext uri="{FF2B5EF4-FFF2-40B4-BE49-F238E27FC236}">
                  <a16:creationId xmlns:a16="http://schemas.microsoft.com/office/drawing/2014/main" id="{63CA0069-4DAE-4E19-9375-30664E1367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87749" y="610320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96">
              <a:extLst>
                <a:ext uri="{FF2B5EF4-FFF2-40B4-BE49-F238E27FC236}">
                  <a16:creationId xmlns:a16="http://schemas.microsoft.com/office/drawing/2014/main" id="{EE4F3DAA-A482-4317-AC07-D9EACF4ABD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06156" y="6109731"/>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97">
              <a:extLst>
                <a:ext uri="{FF2B5EF4-FFF2-40B4-BE49-F238E27FC236}">
                  <a16:creationId xmlns:a16="http://schemas.microsoft.com/office/drawing/2014/main" id="{C4558B65-3D1B-4341-9469-54BDB407DA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99824" y="6112179"/>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98">
              <a:extLst>
                <a:ext uri="{FF2B5EF4-FFF2-40B4-BE49-F238E27FC236}">
                  <a16:creationId xmlns:a16="http://schemas.microsoft.com/office/drawing/2014/main" id="{8A11C831-3A34-41C8-BF81-577F36D3B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81416" y="6112179"/>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99">
              <a:extLst>
                <a:ext uri="{FF2B5EF4-FFF2-40B4-BE49-F238E27FC236}">
                  <a16:creationId xmlns:a16="http://schemas.microsoft.com/office/drawing/2014/main" id="{3BAA8579-0187-4116-9506-0798BD48B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74601" y="6112177"/>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00">
              <a:extLst>
                <a:ext uri="{FF2B5EF4-FFF2-40B4-BE49-F238E27FC236}">
                  <a16:creationId xmlns:a16="http://schemas.microsoft.com/office/drawing/2014/main" id="{B66832E9-B0E5-4132-99E9-2286FE26CB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26949" y="611217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01">
              <a:extLst>
                <a:ext uri="{FF2B5EF4-FFF2-40B4-BE49-F238E27FC236}">
                  <a16:creationId xmlns:a16="http://schemas.microsoft.com/office/drawing/2014/main" id="{1F5F17DC-C7BC-4D44-BFD1-1D5002D670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24162" y="6118708"/>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02">
              <a:extLst>
                <a:ext uri="{FF2B5EF4-FFF2-40B4-BE49-F238E27FC236}">
                  <a16:creationId xmlns:a16="http://schemas.microsoft.com/office/drawing/2014/main" id="{AAD24A6B-1C15-45BF-A44D-C5DCFDF7C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01940" y="6121971"/>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03">
              <a:extLst>
                <a:ext uri="{FF2B5EF4-FFF2-40B4-BE49-F238E27FC236}">
                  <a16:creationId xmlns:a16="http://schemas.microsoft.com/office/drawing/2014/main" id="{B2B7773D-7624-4799-8DC2-2125C7B588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64247" y="612768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04">
              <a:extLst>
                <a:ext uri="{FF2B5EF4-FFF2-40B4-BE49-F238E27FC236}">
                  <a16:creationId xmlns:a16="http://schemas.microsoft.com/office/drawing/2014/main" id="{43BDB876-DF8F-473C-94AD-3B85C7D0D0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3513" y="612768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13">
              <a:extLst>
                <a:ext uri="{FF2B5EF4-FFF2-40B4-BE49-F238E27FC236}">
                  <a16:creationId xmlns:a16="http://schemas.microsoft.com/office/drawing/2014/main" id="{E7BAEA9F-0A15-4A6A-9DE3-17E52616DF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1734" y="617338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14">
              <a:extLst>
                <a:ext uri="{FF2B5EF4-FFF2-40B4-BE49-F238E27FC236}">
                  <a16:creationId xmlns:a16="http://schemas.microsoft.com/office/drawing/2014/main" id="{F44C7BB7-3BF8-4B57-8300-B074761B6F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68188" y="61733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15">
              <a:extLst>
                <a:ext uri="{FF2B5EF4-FFF2-40B4-BE49-F238E27FC236}">
                  <a16:creationId xmlns:a16="http://schemas.microsoft.com/office/drawing/2014/main" id="{5C9E2587-EA6E-4862-835F-7E8AC5DFC8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31042" y="6179093"/>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17">
              <a:extLst>
                <a:ext uri="{FF2B5EF4-FFF2-40B4-BE49-F238E27FC236}">
                  <a16:creationId xmlns:a16="http://schemas.microsoft.com/office/drawing/2014/main" id="{9FDF4C88-B02F-4199-9B67-75901180BF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6279" y="619133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18">
              <a:extLst>
                <a:ext uri="{FF2B5EF4-FFF2-40B4-BE49-F238E27FC236}">
                  <a16:creationId xmlns:a16="http://schemas.microsoft.com/office/drawing/2014/main" id="{5640818D-9BF5-4056-A10A-B26AE54949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87223" y="619459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19">
              <a:extLst>
                <a:ext uri="{FF2B5EF4-FFF2-40B4-BE49-F238E27FC236}">
                  <a16:creationId xmlns:a16="http://schemas.microsoft.com/office/drawing/2014/main" id="{DCBD257A-A1D2-4931-9090-48B1E21D5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47958" y="618235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20">
              <a:extLst>
                <a:ext uri="{FF2B5EF4-FFF2-40B4-BE49-F238E27FC236}">
                  <a16:creationId xmlns:a16="http://schemas.microsoft.com/office/drawing/2014/main" id="{EF75A49A-C910-4E27-B0E0-AF15C2B3D4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81754" y="636025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21">
              <a:extLst>
                <a:ext uri="{FF2B5EF4-FFF2-40B4-BE49-F238E27FC236}">
                  <a16:creationId xmlns:a16="http://schemas.microsoft.com/office/drawing/2014/main" id="{09175BB4-78AB-4F07-9A7C-195C9FF50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61985" y="636677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25">
              <a:extLst>
                <a:ext uri="{FF2B5EF4-FFF2-40B4-BE49-F238E27FC236}">
                  <a16:creationId xmlns:a16="http://schemas.microsoft.com/office/drawing/2014/main" id="{E4647752-F098-4C74-8685-415ADC8BFF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50219" y="6370450"/>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26">
              <a:extLst>
                <a:ext uri="{FF2B5EF4-FFF2-40B4-BE49-F238E27FC236}">
                  <a16:creationId xmlns:a16="http://schemas.microsoft.com/office/drawing/2014/main" id="{AF23AEF6-4648-479D-9E57-75D4087D0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00429" y="6390444"/>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27">
              <a:extLst>
                <a:ext uri="{FF2B5EF4-FFF2-40B4-BE49-F238E27FC236}">
                  <a16:creationId xmlns:a16="http://schemas.microsoft.com/office/drawing/2014/main" id="{A85CD8C4-1E33-42C9-BCBB-91B9CDE9E7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75213" y="6390443"/>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28">
              <a:extLst>
                <a:ext uri="{FF2B5EF4-FFF2-40B4-BE49-F238E27FC236}">
                  <a16:creationId xmlns:a16="http://schemas.microsoft.com/office/drawing/2014/main" id="{32D2257B-0B7A-4918-A6B3-74552983CE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02403" y="6393706"/>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29">
              <a:extLst>
                <a:ext uri="{FF2B5EF4-FFF2-40B4-BE49-F238E27FC236}">
                  <a16:creationId xmlns:a16="http://schemas.microsoft.com/office/drawing/2014/main" id="{B6E8A044-F3AC-48ED-B8A6-D2EDD3F694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50199" y="6393706"/>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33">
              <a:extLst>
                <a:ext uri="{FF2B5EF4-FFF2-40B4-BE49-F238E27FC236}">
                  <a16:creationId xmlns:a16="http://schemas.microsoft.com/office/drawing/2014/main" id="{248AF2CF-3B97-49B3-8E08-2820E763B5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357015" y="6402684"/>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36">
              <a:extLst>
                <a:ext uri="{FF2B5EF4-FFF2-40B4-BE49-F238E27FC236}">
                  <a16:creationId xmlns:a16="http://schemas.microsoft.com/office/drawing/2014/main" id="{B5BEC596-B534-44B2-B1B8-78C1FBBA36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55860" y="641492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37">
              <a:extLst>
                <a:ext uri="{FF2B5EF4-FFF2-40B4-BE49-F238E27FC236}">
                  <a16:creationId xmlns:a16="http://schemas.microsoft.com/office/drawing/2014/main" id="{F45F86F4-28DB-49BC-8B6B-B703086F43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118231" y="641818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38">
              <a:extLst>
                <a:ext uri="{FF2B5EF4-FFF2-40B4-BE49-F238E27FC236}">
                  <a16:creationId xmlns:a16="http://schemas.microsoft.com/office/drawing/2014/main" id="{2932A0BD-C987-4A93-91DC-E277DC89CC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65674" y="6420637"/>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39">
              <a:extLst>
                <a:ext uri="{FF2B5EF4-FFF2-40B4-BE49-F238E27FC236}">
                  <a16:creationId xmlns:a16="http://schemas.microsoft.com/office/drawing/2014/main" id="{DD6B3E88-4337-44F0-80CD-D96F69C2F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87222" y="6427164"/>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40">
              <a:extLst>
                <a:ext uri="{FF2B5EF4-FFF2-40B4-BE49-F238E27FC236}">
                  <a16:creationId xmlns:a16="http://schemas.microsoft.com/office/drawing/2014/main" id="{2A481A9C-8E49-4886-B0B8-B391B54DE6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45213" y="6430428"/>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42">
              <a:extLst>
                <a:ext uri="{FF2B5EF4-FFF2-40B4-BE49-F238E27FC236}">
                  <a16:creationId xmlns:a16="http://schemas.microsoft.com/office/drawing/2014/main" id="{F74D151E-F322-43E1-AAAA-39C16A828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15774" y="6457357"/>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43">
              <a:extLst>
                <a:ext uri="{FF2B5EF4-FFF2-40B4-BE49-F238E27FC236}">
                  <a16:creationId xmlns:a16="http://schemas.microsoft.com/office/drawing/2014/main" id="{BF3063F9-CB9B-4822-865E-5BFC90AF9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642843" y="6460620"/>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44">
              <a:extLst>
                <a:ext uri="{FF2B5EF4-FFF2-40B4-BE49-F238E27FC236}">
                  <a16:creationId xmlns:a16="http://schemas.microsoft.com/office/drawing/2014/main" id="{F541B440-1CE7-46DE-8E58-B472C9E62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11352" y="6457357"/>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45">
              <a:extLst>
                <a:ext uri="{FF2B5EF4-FFF2-40B4-BE49-F238E27FC236}">
                  <a16:creationId xmlns:a16="http://schemas.microsoft.com/office/drawing/2014/main" id="{25E18B25-35CB-4DFC-B428-063F245D0B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21373" y="6463070"/>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8">
              <a:extLst>
                <a:ext uri="{FF2B5EF4-FFF2-40B4-BE49-F238E27FC236}">
                  <a16:creationId xmlns:a16="http://schemas.microsoft.com/office/drawing/2014/main" id="{AC3EF75E-9D39-42A1-8744-0314BE64AB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76864" y="642104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29">
              <a:extLst>
                <a:ext uri="{FF2B5EF4-FFF2-40B4-BE49-F238E27FC236}">
                  <a16:creationId xmlns:a16="http://schemas.microsoft.com/office/drawing/2014/main" id="{5B830616-AB5F-4414-891C-D7D65A1C2A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20744" y="5781063"/>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33">
              <a:extLst>
                <a:ext uri="{FF2B5EF4-FFF2-40B4-BE49-F238E27FC236}">
                  <a16:creationId xmlns:a16="http://schemas.microsoft.com/office/drawing/2014/main" id="{B84FCDC4-EB04-49F6-83E1-AE030D9139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59809" y="5814737"/>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29">
              <a:extLst>
                <a:ext uri="{FF2B5EF4-FFF2-40B4-BE49-F238E27FC236}">
                  <a16:creationId xmlns:a16="http://schemas.microsoft.com/office/drawing/2014/main" id="{297CFE06-B273-4E3A-828B-7F2391E723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50782" y="556917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33">
              <a:extLst>
                <a:ext uri="{FF2B5EF4-FFF2-40B4-BE49-F238E27FC236}">
                  <a16:creationId xmlns:a16="http://schemas.microsoft.com/office/drawing/2014/main" id="{3DB916FA-F738-4FDC-856A-EC97DEA0FA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04120" y="5598084"/>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44">
              <a:extLst>
                <a:ext uri="{FF2B5EF4-FFF2-40B4-BE49-F238E27FC236}">
                  <a16:creationId xmlns:a16="http://schemas.microsoft.com/office/drawing/2014/main" id="{84355883-FB7A-47AA-BA56-AF9F91552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57282" y="5553207"/>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64" name="Freeform 142">
            <a:extLst>
              <a:ext uri="{FF2B5EF4-FFF2-40B4-BE49-F238E27FC236}">
                <a16:creationId xmlns:a16="http://schemas.microsoft.com/office/drawing/2014/main" id="{869C3428-7E23-4E31-828E-09F276DAC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20574" y="6762157"/>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15342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E6CC-B725-4DF4-84D4-8D6B1C351702}"/>
              </a:ext>
            </a:extLst>
          </p:cNvPr>
          <p:cNvSpPr>
            <a:spLocks noGrp="1"/>
          </p:cNvSpPr>
          <p:nvPr>
            <p:ph type="title"/>
          </p:nvPr>
        </p:nvSpPr>
        <p:spPr>
          <a:xfrm>
            <a:off x="1278994" y="2766218"/>
            <a:ext cx="9634011" cy="1325563"/>
          </a:xfrm>
        </p:spPr>
        <p:txBody>
          <a:bodyPr/>
          <a:lstStyle/>
          <a:p>
            <a:r>
              <a:rPr lang="en-US" dirty="0"/>
              <a:t>UNDERSTANDING BUSINESS PRIORITIES</a:t>
            </a:r>
          </a:p>
        </p:txBody>
      </p:sp>
    </p:spTree>
    <p:extLst>
      <p:ext uri="{BB962C8B-B14F-4D97-AF65-F5344CB8AC3E}">
        <p14:creationId xmlns:p14="http://schemas.microsoft.com/office/powerpoint/2010/main" val="389339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8" name="Rectangle 67">
            <a:extLst>
              <a:ext uri="{FF2B5EF4-FFF2-40B4-BE49-F238E27FC236}">
                <a16:creationId xmlns:a16="http://schemas.microsoft.com/office/drawing/2014/main" id="{945D478C-A9A5-4832-89D8-703607711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8"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B7F7C0-216C-466B-8AF5-7744BB340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4" y="4764840"/>
            <a:ext cx="12205536" cy="2093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8546CC-5054-434D-B103-37E6D9E1264D}"/>
              </a:ext>
            </a:extLst>
          </p:cNvPr>
          <p:cNvSpPr>
            <a:spLocks noGrp="1"/>
          </p:cNvSpPr>
          <p:nvPr>
            <p:ph type="title"/>
          </p:nvPr>
        </p:nvSpPr>
        <p:spPr>
          <a:xfrm>
            <a:off x="205161" y="5010272"/>
            <a:ext cx="11793366" cy="1491259"/>
          </a:xfrm>
        </p:spPr>
        <p:txBody>
          <a:bodyPr vert="horz" lIns="91440" tIns="45720" rIns="91440" bIns="45720" rtlCol="0" anchor="b">
            <a:noAutofit/>
          </a:bodyPr>
          <a:lstStyle/>
          <a:p>
            <a:pPr algn="ctr"/>
            <a:r>
              <a:rPr lang="en-US" sz="1600">
                <a:latin typeface="Avenir Next LT Pro"/>
                <a:ea typeface="+mj-lt"/>
                <a:cs typeface="+mj-lt"/>
              </a:rPr>
              <a:t>Carroll proposed dividing CSR into four tiers of responsibilities which were ordered according to priority from bottom to top for socially responsible behaviour or activity. His categories of activity ascended from the foundations of economic obligation, to legal, through ethical to philanthropic obligations at the apex. Basically, Carroll argued that a </a:t>
            </a:r>
            <a:r>
              <a:rPr lang="en-US" sz="1600" b="1">
                <a:solidFill>
                  <a:srgbClr val="FF0000"/>
                </a:solidFill>
                <a:latin typeface="Avenir Next LT Pro"/>
                <a:ea typeface="+mj-lt"/>
                <a:cs typeface="+mj-lt"/>
              </a:rPr>
              <a:t>firm has to be financially viable as a first responsibility</a:t>
            </a:r>
            <a:r>
              <a:rPr lang="en-US" sz="1600">
                <a:latin typeface="Avenir Next LT Pro"/>
                <a:ea typeface="+mj-lt"/>
                <a:cs typeface="+mj-lt"/>
              </a:rPr>
              <a:t> or it could not exist at all and make no further contribution. </a:t>
            </a:r>
            <a:endParaRPr lang="en-US" sz="1600">
              <a:latin typeface="Avenir Next LT Pro"/>
            </a:endParaRPr>
          </a:p>
        </p:txBody>
      </p:sp>
      <p:pic>
        <p:nvPicPr>
          <p:cNvPr id="4" name="Picture 4" descr="Diagram&#10;&#10;Description automatically generated">
            <a:extLst>
              <a:ext uri="{FF2B5EF4-FFF2-40B4-BE49-F238E27FC236}">
                <a16:creationId xmlns:a16="http://schemas.microsoft.com/office/drawing/2014/main" id="{65376C28-2DFB-40CA-A0F4-62976747BF8A}"/>
              </a:ext>
            </a:extLst>
          </p:cNvPr>
          <p:cNvPicPr>
            <a:picLocks noGrp="1" noChangeAspect="1"/>
          </p:cNvPicPr>
          <p:nvPr>
            <p:ph idx="1"/>
          </p:nvPr>
        </p:nvPicPr>
        <p:blipFill>
          <a:blip r:embed="rId2"/>
          <a:stretch>
            <a:fillRect/>
          </a:stretch>
        </p:blipFill>
        <p:spPr>
          <a:xfrm>
            <a:off x="2551325" y="-44362"/>
            <a:ext cx="7077411" cy="4564197"/>
          </a:xfrm>
          <a:prstGeom prst="rect">
            <a:avLst/>
          </a:prstGeom>
        </p:spPr>
      </p:pic>
      <p:grpSp>
        <p:nvGrpSpPr>
          <p:cNvPr id="72" name="Group 71">
            <a:extLst>
              <a:ext uri="{FF2B5EF4-FFF2-40B4-BE49-F238E27FC236}">
                <a16:creationId xmlns:a16="http://schemas.microsoft.com/office/drawing/2014/main" id="{67A83510-2790-4866-911D-2E1588DF5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59" y="4517731"/>
            <a:ext cx="12157773" cy="494218"/>
            <a:chOff x="18956" y="5952517"/>
            <a:chExt cx="12157773" cy="494218"/>
          </a:xfrm>
          <a:solidFill>
            <a:schemeClr val="bg2">
              <a:lumMod val="90000"/>
            </a:schemeClr>
          </a:solidFill>
        </p:grpSpPr>
        <p:sp>
          <p:nvSpPr>
            <p:cNvPr id="73" name="Freeform 10">
              <a:extLst>
                <a:ext uri="{FF2B5EF4-FFF2-40B4-BE49-F238E27FC236}">
                  <a16:creationId xmlns:a16="http://schemas.microsoft.com/office/drawing/2014/main" id="{DAB74ACE-7603-4829-88FE-C3C2B05EBD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15">
              <a:extLst>
                <a:ext uri="{FF2B5EF4-FFF2-40B4-BE49-F238E27FC236}">
                  <a16:creationId xmlns:a16="http://schemas.microsoft.com/office/drawing/2014/main" id="{DE3E37A0-8723-42F4-9435-F06BD0191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18">
              <a:extLst>
                <a:ext uri="{FF2B5EF4-FFF2-40B4-BE49-F238E27FC236}">
                  <a16:creationId xmlns:a16="http://schemas.microsoft.com/office/drawing/2014/main" id="{0C5FE567-8965-4799-B1E6-8A6E1A8488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22">
              <a:extLst>
                <a:ext uri="{FF2B5EF4-FFF2-40B4-BE49-F238E27FC236}">
                  <a16:creationId xmlns:a16="http://schemas.microsoft.com/office/drawing/2014/main" id="{BA3FF2FD-6394-4F97-B186-BD4A98C619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8">
              <a:extLst>
                <a:ext uri="{FF2B5EF4-FFF2-40B4-BE49-F238E27FC236}">
                  <a16:creationId xmlns:a16="http://schemas.microsoft.com/office/drawing/2014/main" id="{1A361C9F-AD97-4338-B557-8766AFD033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19">
              <a:extLst>
                <a:ext uri="{FF2B5EF4-FFF2-40B4-BE49-F238E27FC236}">
                  <a16:creationId xmlns:a16="http://schemas.microsoft.com/office/drawing/2014/main" id="{F4FAA936-A80F-43B5-8A7D-17CC7CF771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20">
              <a:extLst>
                <a:ext uri="{FF2B5EF4-FFF2-40B4-BE49-F238E27FC236}">
                  <a16:creationId xmlns:a16="http://schemas.microsoft.com/office/drawing/2014/main" id="{21246F32-1BA7-40E4-9AF9-CA517D4413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23">
              <a:extLst>
                <a:ext uri="{FF2B5EF4-FFF2-40B4-BE49-F238E27FC236}">
                  <a16:creationId xmlns:a16="http://schemas.microsoft.com/office/drawing/2014/main" id="{C18EE8CE-BCF9-4C64-B335-C7830B03F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Freeform 26">
              <a:extLst>
                <a:ext uri="{FF2B5EF4-FFF2-40B4-BE49-F238E27FC236}">
                  <a16:creationId xmlns:a16="http://schemas.microsoft.com/office/drawing/2014/main" id="{64AC2B2B-568F-4175-8D84-AD8F6B563F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27">
              <a:extLst>
                <a:ext uri="{FF2B5EF4-FFF2-40B4-BE49-F238E27FC236}">
                  <a16:creationId xmlns:a16="http://schemas.microsoft.com/office/drawing/2014/main" id="{D9C6CF5C-8CF6-4274-86E0-CAF4A31F4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28">
              <a:extLst>
                <a:ext uri="{FF2B5EF4-FFF2-40B4-BE49-F238E27FC236}">
                  <a16:creationId xmlns:a16="http://schemas.microsoft.com/office/drawing/2014/main" id="{3BFC56A2-55B3-432A-BD3B-4B2423A68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30">
              <a:extLst>
                <a:ext uri="{FF2B5EF4-FFF2-40B4-BE49-F238E27FC236}">
                  <a16:creationId xmlns:a16="http://schemas.microsoft.com/office/drawing/2014/main" id="{BB036CEA-B307-404A-89D6-9414F417D2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43">
              <a:extLst>
                <a:ext uri="{FF2B5EF4-FFF2-40B4-BE49-F238E27FC236}">
                  <a16:creationId xmlns:a16="http://schemas.microsoft.com/office/drawing/2014/main" id="{CB37E5F5-B903-4611-A739-0B7FBE8510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51">
              <a:extLst>
                <a:ext uri="{FF2B5EF4-FFF2-40B4-BE49-F238E27FC236}">
                  <a16:creationId xmlns:a16="http://schemas.microsoft.com/office/drawing/2014/main" id="{B1012F2B-A8F1-4FD5-8E6F-1CC97D0AA8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52">
              <a:extLst>
                <a:ext uri="{FF2B5EF4-FFF2-40B4-BE49-F238E27FC236}">
                  <a16:creationId xmlns:a16="http://schemas.microsoft.com/office/drawing/2014/main" id="{C04C6E0B-838E-4B10-91CA-29C498382A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53">
              <a:extLst>
                <a:ext uri="{FF2B5EF4-FFF2-40B4-BE49-F238E27FC236}">
                  <a16:creationId xmlns:a16="http://schemas.microsoft.com/office/drawing/2014/main" id="{15D6CFEB-4FC5-45C3-8BDF-95EAD1EDF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9" name="Freeform 54">
              <a:extLst>
                <a:ext uri="{FF2B5EF4-FFF2-40B4-BE49-F238E27FC236}">
                  <a16:creationId xmlns:a16="http://schemas.microsoft.com/office/drawing/2014/main" id="{EA8E01BA-7055-4707-906A-F08E2E2535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Freeform 55">
              <a:extLst>
                <a:ext uri="{FF2B5EF4-FFF2-40B4-BE49-F238E27FC236}">
                  <a16:creationId xmlns:a16="http://schemas.microsoft.com/office/drawing/2014/main" id="{CDA2DE76-0D5E-4F6F-95E7-508B725F8A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56">
              <a:extLst>
                <a:ext uri="{FF2B5EF4-FFF2-40B4-BE49-F238E27FC236}">
                  <a16:creationId xmlns:a16="http://schemas.microsoft.com/office/drawing/2014/main" id="{669578C5-3D06-4B77-A897-A014B441B5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57">
              <a:extLst>
                <a:ext uri="{FF2B5EF4-FFF2-40B4-BE49-F238E27FC236}">
                  <a16:creationId xmlns:a16="http://schemas.microsoft.com/office/drawing/2014/main" id="{85AA3005-AAD0-4587-B352-ECD937D61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59">
              <a:extLst>
                <a:ext uri="{FF2B5EF4-FFF2-40B4-BE49-F238E27FC236}">
                  <a16:creationId xmlns:a16="http://schemas.microsoft.com/office/drawing/2014/main" id="{B4E9730F-E8B1-4F7C-BA99-3B3016F104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60">
              <a:extLst>
                <a:ext uri="{FF2B5EF4-FFF2-40B4-BE49-F238E27FC236}">
                  <a16:creationId xmlns:a16="http://schemas.microsoft.com/office/drawing/2014/main" id="{A8922D05-C325-4918-84E6-1C62AD7BE0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Freeform 61">
              <a:extLst>
                <a:ext uri="{FF2B5EF4-FFF2-40B4-BE49-F238E27FC236}">
                  <a16:creationId xmlns:a16="http://schemas.microsoft.com/office/drawing/2014/main" id="{38DD42E8-8604-45E3-99FE-72D479AF2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5">
              <a:extLst>
                <a:ext uri="{FF2B5EF4-FFF2-40B4-BE49-F238E27FC236}">
                  <a16:creationId xmlns:a16="http://schemas.microsoft.com/office/drawing/2014/main" id="{2E946C70-11C9-4C85-BE3B-1149117F3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6">
              <a:extLst>
                <a:ext uri="{FF2B5EF4-FFF2-40B4-BE49-F238E27FC236}">
                  <a16:creationId xmlns:a16="http://schemas.microsoft.com/office/drawing/2014/main" id="{48F637C4-CFB7-4421-9DAB-6730244B2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Freeform 7">
              <a:extLst>
                <a:ext uri="{FF2B5EF4-FFF2-40B4-BE49-F238E27FC236}">
                  <a16:creationId xmlns:a16="http://schemas.microsoft.com/office/drawing/2014/main" id="{6E137FD9-DCB4-4E5A-960B-350C3627E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Freeform 8">
              <a:extLst>
                <a:ext uri="{FF2B5EF4-FFF2-40B4-BE49-F238E27FC236}">
                  <a16:creationId xmlns:a16="http://schemas.microsoft.com/office/drawing/2014/main" id="{9DCD8437-9BFD-44B4-AAC8-75388190F2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Freeform 9">
              <a:extLst>
                <a:ext uri="{FF2B5EF4-FFF2-40B4-BE49-F238E27FC236}">
                  <a16:creationId xmlns:a16="http://schemas.microsoft.com/office/drawing/2014/main" id="{C9EEBF9B-D5F1-4EE3-A46A-A5A5E396A4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11">
              <a:extLst>
                <a:ext uri="{FF2B5EF4-FFF2-40B4-BE49-F238E27FC236}">
                  <a16:creationId xmlns:a16="http://schemas.microsoft.com/office/drawing/2014/main" id="{3A77B17D-E4D2-444B-8D75-F0171A3E8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Freeform 12">
              <a:extLst>
                <a:ext uri="{FF2B5EF4-FFF2-40B4-BE49-F238E27FC236}">
                  <a16:creationId xmlns:a16="http://schemas.microsoft.com/office/drawing/2014/main" id="{5FDB9442-6054-49E2-948E-D30AD9E09F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Freeform 13">
              <a:extLst>
                <a:ext uri="{FF2B5EF4-FFF2-40B4-BE49-F238E27FC236}">
                  <a16:creationId xmlns:a16="http://schemas.microsoft.com/office/drawing/2014/main" id="{3E1DF8B7-7CB2-4181-8525-4EE2D5D9E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Freeform 14">
              <a:extLst>
                <a:ext uri="{FF2B5EF4-FFF2-40B4-BE49-F238E27FC236}">
                  <a16:creationId xmlns:a16="http://schemas.microsoft.com/office/drawing/2014/main" id="{4B3B2382-7947-4BAF-BF2F-830393F8EF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Freeform 16">
              <a:extLst>
                <a:ext uri="{FF2B5EF4-FFF2-40B4-BE49-F238E27FC236}">
                  <a16:creationId xmlns:a16="http://schemas.microsoft.com/office/drawing/2014/main" id="{AC95E7F5-BA75-4053-AC8F-81ACC42626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17">
              <a:extLst>
                <a:ext uri="{FF2B5EF4-FFF2-40B4-BE49-F238E27FC236}">
                  <a16:creationId xmlns:a16="http://schemas.microsoft.com/office/drawing/2014/main" id="{8D431126-FDB6-42AF-BC9E-58E4C417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21">
              <a:extLst>
                <a:ext uri="{FF2B5EF4-FFF2-40B4-BE49-F238E27FC236}">
                  <a16:creationId xmlns:a16="http://schemas.microsoft.com/office/drawing/2014/main" id="{4AA2BE9B-BD88-4958-B98E-7363A0FD5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Freeform 25">
              <a:extLst>
                <a:ext uri="{FF2B5EF4-FFF2-40B4-BE49-F238E27FC236}">
                  <a16:creationId xmlns:a16="http://schemas.microsoft.com/office/drawing/2014/main" id="{BA18EADE-8501-4251-ADCD-EB02B73DF1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Freeform 29">
              <a:extLst>
                <a:ext uri="{FF2B5EF4-FFF2-40B4-BE49-F238E27FC236}">
                  <a16:creationId xmlns:a16="http://schemas.microsoft.com/office/drawing/2014/main" id="{D1886B2F-FFB5-4032-A012-EAE8464DDA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31">
              <a:extLst>
                <a:ext uri="{FF2B5EF4-FFF2-40B4-BE49-F238E27FC236}">
                  <a16:creationId xmlns:a16="http://schemas.microsoft.com/office/drawing/2014/main" id="{65048464-3972-4F85-858C-BD0D6CC8A6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32">
              <a:extLst>
                <a:ext uri="{FF2B5EF4-FFF2-40B4-BE49-F238E27FC236}">
                  <a16:creationId xmlns:a16="http://schemas.microsoft.com/office/drawing/2014/main" id="{9B136B45-B116-4EA4-802D-0D9EC238C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33">
              <a:extLst>
                <a:ext uri="{FF2B5EF4-FFF2-40B4-BE49-F238E27FC236}">
                  <a16:creationId xmlns:a16="http://schemas.microsoft.com/office/drawing/2014/main" id="{F7DA7C34-DDA0-41AB-A47F-E981F63E2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34">
              <a:extLst>
                <a:ext uri="{FF2B5EF4-FFF2-40B4-BE49-F238E27FC236}">
                  <a16:creationId xmlns:a16="http://schemas.microsoft.com/office/drawing/2014/main" id="{BB16C09B-E126-49FC-B0C4-2CB43FA038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35">
              <a:extLst>
                <a:ext uri="{FF2B5EF4-FFF2-40B4-BE49-F238E27FC236}">
                  <a16:creationId xmlns:a16="http://schemas.microsoft.com/office/drawing/2014/main" id="{A12A7CBF-E4C8-4085-88C3-03102FE46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5" name="Freeform 36">
              <a:extLst>
                <a:ext uri="{FF2B5EF4-FFF2-40B4-BE49-F238E27FC236}">
                  <a16:creationId xmlns:a16="http://schemas.microsoft.com/office/drawing/2014/main" id="{55CA9A4D-ABE6-426B-B7F0-F5B933349C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37">
              <a:extLst>
                <a:ext uri="{FF2B5EF4-FFF2-40B4-BE49-F238E27FC236}">
                  <a16:creationId xmlns:a16="http://schemas.microsoft.com/office/drawing/2014/main" id="{8A4F3A5B-B199-4716-ADF4-5E33A7C0D1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7" name="Freeform 38">
              <a:extLst>
                <a:ext uri="{FF2B5EF4-FFF2-40B4-BE49-F238E27FC236}">
                  <a16:creationId xmlns:a16="http://schemas.microsoft.com/office/drawing/2014/main" id="{5846F32E-5DDD-4AF4-BE1C-5F1A3FF10D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Freeform 39">
              <a:extLst>
                <a:ext uri="{FF2B5EF4-FFF2-40B4-BE49-F238E27FC236}">
                  <a16:creationId xmlns:a16="http://schemas.microsoft.com/office/drawing/2014/main" id="{AFE38B2F-69BC-4661-84A3-EA04CDC3FE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9" name="Freeform 40">
              <a:extLst>
                <a:ext uri="{FF2B5EF4-FFF2-40B4-BE49-F238E27FC236}">
                  <a16:creationId xmlns:a16="http://schemas.microsoft.com/office/drawing/2014/main" id="{5CA6F12C-4208-48A6-B7B0-DD18CB3992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Freeform 41">
              <a:extLst>
                <a:ext uri="{FF2B5EF4-FFF2-40B4-BE49-F238E27FC236}">
                  <a16:creationId xmlns:a16="http://schemas.microsoft.com/office/drawing/2014/main" id="{0F08EA53-C6C6-49F1-B8DA-E20FFD6078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42">
              <a:extLst>
                <a:ext uri="{FF2B5EF4-FFF2-40B4-BE49-F238E27FC236}">
                  <a16:creationId xmlns:a16="http://schemas.microsoft.com/office/drawing/2014/main" id="{6B6EA655-7497-4604-92DF-43CE7322ED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44">
              <a:extLst>
                <a:ext uri="{FF2B5EF4-FFF2-40B4-BE49-F238E27FC236}">
                  <a16:creationId xmlns:a16="http://schemas.microsoft.com/office/drawing/2014/main" id="{082FFE9A-67C2-471A-AF37-ED9C238DB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45">
              <a:extLst>
                <a:ext uri="{FF2B5EF4-FFF2-40B4-BE49-F238E27FC236}">
                  <a16:creationId xmlns:a16="http://schemas.microsoft.com/office/drawing/2014/main" id="{B0FD6176-7431-446D-91DB-56644A93C1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46">
              <a:extLst>
                <a:ext uri="{FF2B5EF4-FFF2-40B4-BE49-F238E27FC236}">
                  <a16:creationId xmlns:a16="http://schemas.microsoft.com/office/drawing/2014/main" id="{A46603FA-6405-410B-AD8A-3D75BE7A8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5" name="Freeform 47">
              <a:extLst>
                <a:ext uri="{FF2B5EF4-FFF2-40B4-BE49-F238E27FC236}">
                  <a16:creationId xmlns:a16="http://schemas.microsoft.com/office/drawing/2014/main" id="{6BE439BF-AE87-4F53-9DC9-72414AD1F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48">
              <a:extLst>
                <a:ext uri="{FF2B5EF4-FFF2-40B4-BE49-F238E27FC236}">
                  <a16:creationId xmlns:a16="http://schemas.microsoft.com/office/drawing/2014/main" id="{55C88911-7FE8-4196-8D02-DAB1B62D9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7" name="Freeform 49">
              <a:extLst>
                <a:ext uri="{FF2B5EF4-FFF2-40B4-BE49-F238E27FC236}">
                  <a16:creationId xmlns:a16="http://schemas.microsoft.com/office/drawing/2014/main" id="{BAD26C77-660F-4C9C-9A98-234048198B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8">
              <a:extLst>
                <a:ext uri="{FF2B5EF4-FFF2-40B4-BE49-F238E27FC236}">
                  <a16:creationId xmlns:a16="http://schemas.microsoft.com/office/drawing/2014/main" id="{507A2021-3F23-43FC-AB0D-130B575906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9" name="Freeform 106">
              <a:extLst>
                <a:ext uri="{FF2B5EF4-FFF2-40B4-BE49-F238E27FC236}">
                  <a16:creationId xmlns:a16="http://schemas.microsoft.com/office/drawing/2014/main" id="{CB855C11-52EB-43D9-8831-1A26FCE12A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19">
              <a:extLst>
                <a:ext uri="{FF2B5EF4-FFF2-40B4-BE49-F238E27FC236}">
                  <a16:creationId xmlns:a16="http://schemas.microsoft.com/office/drawing/2014/main" id="{1A6AD416-1A17-49A9-8301-8C0A5A78CA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1" name="Freeform 20">
              <a:extLst>
                <a:ext uri="{FF2B5EF4-FFF2-40B4-BE49-F238E27FC236}">
                  <a16:creationId xmlns:a16="http://schemas.microsoft.com/office/drawing/2014/main" id="{F03687D9-14CC-461B-B4B5-907E10B6A1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26">
              <a:extLst>
                <a:ext uri="{FF2B5EF4-FFF2-40B4-BE49-F238E27FC236}">
                  <a16:creationId xmlns:a16="http://schemas.microsoft.com/office/drawing/2014/main" id="{FCC639BE-A7F9-46A2-955A-3ACA454554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3" name="Freeform 27">
              <a:extLst>
                <a:ext uri="{FF2B5EF4-FFF2-40B4-BE49-F238E27FC236}">
                  <a16:creationId xmlns:a16="http://schemas.microsoft.com/office/drawing/2014/main" id="{B3FED40E-A961-4D78-947A-5AC1BD510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28">
              <a:extLst>
                <a:ext uri="{FF2B5EF4-FFF2-40B4-BE49-F238E27FC236}">
                  <a16:creationId xmlns:a16="http://schemas.microsoft.com/office/drawing/2014/main" id="{1445BCDF-9E07-46AD-A6B5-5BEFA223C1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5" name="Freeform 55">
              <a:extLst>
                <a:ext uri="{FF2B5EF4-FFF2-40B4-BE49-F238E27FC236}">
                  <a16:creationId xmlns:a16="http://schemas.microsoft.com/office/drawing/2014/main" id="{23324DC7-93D9-451A-9ABF-1B4D92BF22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56">
              <a:extLst>
                <a:ext uri="{FF2B5EF4-FFF2-40B4-BE49-F238E27FC236}">
                  <a16:creationId xmlns:a16="http://schemas.microsoft.com/office/drawing/2014/main" id="{003474BA-A947-4598-96BB-BAACE2411D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7" name="Freeform 57">
              <a:extLst>
                <a:ext uri="{FF2B5EF4-FFF2-40B4-BE49-F238E27FC236}">
                  <a16:creationId xmlns:a16="http://schemas.microsoft.com/office/drawing/2014/main" id="{04426A72-0FD0-478F-AAC5-B49E142535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Freeform 60">
              <a:extLst>
                <a:ext uri="{FF2B5EF4-FFF2-40B4-BE49-F238E27FC236}">
                  <a16:creationId xmlns:a16="http://schemas.microsoft.com/office/drawing/2014/main" id="{17260BB0-9DCA-4927-89A5-1314AD40EB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9" name="Freeform 61">
              <a:extLst>
                <a:ext uri="{FF2B5EF4-FFF2-40B4-BE49-F238E27FC236}">
                  <a16:creationId xmlns:a16="http://schemas.microsoft.com/office/drawing/2014/main" id="{F459656F-63AC-4FC7-8D12-282B9B0C4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5">
              <a:extLst>
                <a:ext uri="{FF2B5EF4-FFF2-40B4-BE49-F238E27FC236}">
                  <a16:creationId xmlns:a16="http://schemas.microsoft.com/office/drawing/2014/main" id="{5C345A48-BE33-4B10-AF97-207DC7E2C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1" name="Freeform 6">
              <a:extLst>
                <a:ext uri="{FF2B5EF4-FFF2-40B4-BE49-F238E27FC236}">
                  <a16:creationId xmlns:a16="http://schemas.microsoft.com/office/drawing/2014/main" id="{65503F74-3A89-46DD-AD4D-9BB164E252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Freeform 7">
              <a:extLst>
                <a:ext uri="{FF2B5EF4-FFF2-40B4-BE49-F238E27FC236}">
                  <a16:creationId xmlns:a16="http://schemas.microsoft.com/office/drawing/2014/main" id="{5D8D4A6C-9C30-46E6-953F-8FFE24534F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3" name="Freeform 8">
              <a:extLst>
                <a:ext uri="{FF2B5EF4-FFF2-40B4-BE49-F238E27FC236}">
                  <a16:creationId xmlns:a16="http://schemas.microsoft.com/office/drawing/2014/main" id="{844B12AB-BDBA-412B-8127-0671AB6BF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4" name="Freeform 9">
              <a:extLst>
                <a:ext uri="{FF2B5EF4-FFF2-40B4-BE49-F238E27FC236}">
                  <a16:creationId xmlns:a16="http://schemas.microsoft.com/office/drawing/2014/main" id="{84AE8FA4-8AC5-4D0E-9FF8-B6F6D961F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5" name="Freeform 11">
              <a:extLst>
                <a:ext uri="{FF2B5EF4-FFF2-40B4-BE49-F238E27FC236}">
                  <a16:creationId xmlns:a16="http://schemas.microsoft.com/office/drawing/2014/main" id="{462515DF-512D-49E0-B5FE-637D9E352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12">
              <a:extLst>
                <a:ext uri="{FF2B5EF4-FFF2-40B4-BE49-F238E27FC236}">
                  <a16:creationId xmlns:a16="http://schemas.microsoft.com/office/drawing/2014/main" id="{342CB8A0-096D-4A9F-B962-294DB670BD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7" name="Freeform 13">
              <a:extLst>
                <a:ext uri="{FF2B5EF4-FFF2-40B4-BE49-F238E27FC236}">
                  <a16:creationId xmlns:a16="http://schemas.microsoft.com/office/drawing/2014/main" id="{6870353D-6B96-4946-8BB5-015BF6E6E2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14">
              <a:extLst>
                <a:ext uri="{FF2B5EF4-FFF2-40B4-BE49-F238E27FC236}">
                  <a16:creationId xmlns:a16="http://schemas.microsoft.com/office/drawing/2014/main" id="{20249E38-6114-4065-8836-941D6C55D5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9" name="Freeform 16">
              <a:extLst>
                <a:ext uri="{FF2B5EF4-FFF2-40B4-BE49-F238E27FC236}">
                  <a16:creationId xmlns:a16="http://schemas.microsoft.com/office/drawing/2014/main" id="{BDA5073D-3C1B-4779-8DEF-FD9CD5308D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17">
              <a:extLst>
                <a:ext uri="{FF2B5EF4-FFF2-40B4-BE49-F238E27FC236}">
                  <a16:creationId xmlns:a16="http://schemas.microsoft.com/office/drawing/2014/main" id="{79505220-ED85-46B5-A218-0991FA5794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1" name="Freeform 21">
              <a:extLst>
                <a:ext uri="{FF2B5EF4-FFF2-40B4-BE49-F238E27FC236}">
                  <a16:creationId xmlns:a16="http://schemas.microsoft.com/office/drawing/2014/main" id="{A8513416-DF87-4A83-8026-AF40654BAE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25">
              <a:extLst>
                <a:ext uri="{FF2B5EF4-FFF2-40B4-BE49-F238E27FC236}">
                  <a16:creationId xmlns:a16="http://schemas.microsoft.com/office/drawing/2014/main" id="{AF0489C4-7984-4A49-9D02-ACE2DD3EC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3" name="Freeform 29">
              <a:extLst>
                <a:ext uri="{FF2B5EF4-FFF2-40B4-BE49-F238E27FC236}">
                  <a16:creationId xmlns:a16="http://schemas.microsoft.com/office/drawing/2014/main" id="{3DB0DE7C-BF6D-4059-94C4-FD4D6E7BA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31">
              <a:extLst>
                <a:ext uri="{FF2B5EF4-FFF2-40B4-BE49-F238E27FC236}">
                  <a16:creationId xmlns:a16="http://schemas.microsoft.com/office/drawing/2014/main" id="{5B58E23E-6D06-4F24-B6F8-98AE632C2A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5" name="Freeform 32">
              <a:extLst>
                <a:ext uri="{FF2B5EF4-FFF2-40B4-BE49-F238E27FC236}">
                  <a16:creationId xmlns:a16="http://schemas.microsoft.com/office/drawing/2014/main" id="{7D87D95A-4B48-4140-BB5C-9A33AACBFA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6" name="Freeform 33">
              <a:extLst>
                <a:ext uri="{FF2B5EF4-FFF2-40B4-BE49-F238E27FC236}">
                  <a16:creationId xmlns:a16="http://schemas.microsoft.com/office/drawing/2014/main" id="{6D78BEA4-B995-4BEC-A3B4-C580D646AD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Freeform 34">
              <a:extLst>
                <a:ext uri="{FF2B5EF4-FFF2-40B4-BE49-F238E27FC236}">
                  <a16:creationId xmlns:a16="http://schemas.microsoft.com/office/drawing/2014/main" id="{C075F1AC-7155-4487-8B7A-0C74E2C65D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Freeform 35">
              <a:extLst>
                <a:ext uri="{FF2B5EF4-FFF2-40B4-BE49-F238E27FC236}">
                  <a16:creationId xmlns:a16="http://schemas.microsoft.com/office/drawing/2014/main" id="{2923812A-0930-464A-B863-8232CDF9B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9" name="Freeform 36">
              <a:extLst>
                <a:ext uri="{FF2B5EF4-FFF2-40B4-BE49-F238E27FC236}">
                  <a16:creationId xmlns:a16="http://schemas.microsoft.com/office/drawing/2014/main" id="{5B22D5AF-1F95-4943-ADBD-50BF0DDC9B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0" name="Freeform 37">
              <a:extLst>
                <a:ext uri="{FF2B5EF4-FFF2-40B4-BE49-F238E27FC236}">
                  <a16:creationId xmlns:a16="http://schemas.microsoft.com/office/drawing/2014/main" id="{09709304-5160-4325-BE4E-F970450FA8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1" name="Freeform 38">
              <a:extLst>
                <a:ext uri="{FF2B5EF4-FFF2-40B4-BE49-F238E27FC236}">
                  <a16:creationId xmlns:a16="http://schemas.microsoft.com/office/drawing/2014/main" id="{6086BD94-D139-4DEE-9FB6-849360DAB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39">
              <a:extLst>
                <a:ext uri="{FF2B5EF4-FFF2-40B4-BE49-F238E27FC236}">
                  <a16:creationId xmlns:a16="http://schemas.microsoft.com/office/drawing/2014/main" id="{84B8A4B1-C709-4864-851E-6A76DE4E52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40">
              <a:extLst>
                <a:ext uri="{FF2B5EF4-FFF2-40B4-BE49-F238E27FC236}">
                  <a16:creationId xmlns:a16="http://schemas.microsoft.com/office/drawing/2014/main" id="{51183B3E-65BA-45BB-9238-E5553DA7E2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4" name="Freeform 41">
              <a:extLst>
                <a:ext uri="{FF2B5EF4-FFF2-40B4-BE49-F238E27FC236}">
                  <a16:creationId xmlns:a16="http://schemas.microsoft.com/office/drawing/2014/main" id="{B456CBC6-D8DB-4226-8743-8355D0C1E2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5" name="Freeform 42">
              <a:extLst>
                <a:ext uri="{FF2B5EF4-FFF2-40B4-BE49-F238E27FC236}">
                  <a16:creationId xmlns:a16="http://schemas.microsoft.com/office/drawing/2014/main" id="{2A43AE63-9201-415C-A88E-C52685BF9A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6" name="Freeform 44">
              <a:extLst>
                <a:ext uri="{FF2B5EF4-FFF2-40B4-BE49-F238E27FC236}">
                  <a16:creationId xmlns:a16="http://schemas.microsoft.com/office/drawing/2014/main" id="{0BB8C75E-6B9A-4E95-85CF-ACD2D2AD2B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7" name="Freeform 45">
              <a:extLst>
                <a:ext uri="{FF2B5EF4-FFF2-40B4-BE49-F238E27FC236}">
                  <a16:creationId xmlns:a16="http://schemas.microsoft.com/office/drawing/2014/main" id="{F593E6EC-FB46-40CB-825C-C1305B1FB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8" name="Freeform 46">
              <a:extLst>
                <a:ext uri="{FF2B5EF4-FFF2-40B4-BE49-F238E27FC236}">
                  <a16:creationId xmlns:a16="http://schemas.microsoft.com/office/drawing/2014/main" id="{517F36F0-8630-4831-9057-6CA9B217B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47">
              <a:extLst>
                <a:ext uri="{FF2B5EF4-FFF2-40B4-BE49-F238E27FC236}">
                  <a16:creationId xmlns:a16="http://schemas.microsoft.com/office/drawing/2014/main" id="{9614B5E6-3CE1-465E-8381-646179E1B1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0" name="Freeform 48">
              <a:extLst>
                <a:ext uri="{FF2B5EF4-FFF2-40B4-BE49-F238E27FC236}">
                  <a16:creationId xmlns:a16="http://schemas.microsoft.com/office/drawing/2014/main" id="{5A40C31A-16AE-42C0-AC3B-52DCA2F5A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Freeform 49">
              <a:extLst>
                <a:ext uri="{FF2B5EF4-FFF2-40B4-BE49-F238E27FC236}">
                  <a16:creationId xmlns:a16="http://schemas.microsoft.com/office/drawing/2014/main" id="{CE95CDB5-B8FA-431B-B9BE-7791AD92C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142775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3C5D5-C524-458E-B55D-616924CCF5FD}"/>
              </a:ext>
            </a:extLst>
          </p:cNvPr>
          <p:cNvSpPr>
            <a:spLocks noGrp="1"/>
          </p:cNvSpPr>
          <p:nvPr>
            <p:ph type="title"/>
          </p:nvPr>
        </p:nvSpPr>
        <p:spPr/>
        <p:txBody>
          <a:bodyPr/>
          <a:lstStyle/>
          <a:p>
            <a:r>
              <a:rPr lang="en-US"/>
              <a:t>SUSTAINABILITY VS CSR</a:t>
            </a:r>
          </a:p>
        </p:txBody>
      </p:sp>
      <p:sp>
        <p:nvSpPr>
          <p:cNvPr id="3" name="Text Placeholder 2">
            <a:extLst>
              <a:ext uri="{FF2B5EF4-FFF2-40B4-BE49-F238E27FC236}">
                <a16:creationId xmlns:a16="http://schemas.microsoft.com/office/drawing/2014/main" id="{395F3311-1F74-4EC3-9277-359484AB1475}"/>
              </a:ext>
            </a:extLst>
          </p:cNvPr>
          <p:cNvSpPr>
            <a:spLocks noGrp="1"/>
          </p:cNvSpPr>
          <p:nvPr>
            <p:ph type="body" idx="1"/>
          </p:nvPr>
        </p:nvSpPr>
        <p:spPr>
          <a:solidFill>
            <a:schemeClr val="accent4">
              <a:lumMod val="60000"/>
              <a:lumOff val="40000"/>
            </a:schemeClr>
          </a:solidFill>
        </p:spPr>
        <p:txBody>
          <a:bodyPr/>
          <a:lstStyle/>
          <a:p>
            <a:r>
              <a:rPr lang="en-US"/>
              <a:t>SUSTAINABILITY</a:t>
            </a:r>
          </a:p>
        </p:txBody>
      </p:sp>
      <p:sp>
        <p:nvSpPr>
          <p:cNvPr id="4" name="Content Placeholder 3">
            <a:extLst>
              <a:ext uri="{FF2B5EF4-FFF2-40B4-BE49-F238E27FC236}">
                <a16:creationId xmlns:a16="http://schemas.microsoft.com/office/drawing/2014/main" id="{A2FF0ADC-A9DD-4D7B-A594-6DE89589941C}"/>
              </a:ext>
            </a:extLst>
          </p:cNvPr>
          <p:cNvSpPr>
            <a:spLocks noGrp="1"/>
          </p:cNvSpPr>
          <p:nvPr>
            <p:ph sz="half" idx="2"/>
          </p:nvPr>
        </p:nvSpPr>
        <p:spPr>
          <a:solidFill>
            <a:schemeClr val="accent2">
              <a:lumMod val="20000"/>
              <a:lumOff val="80000"/>
            </a:schemeClr>
          </a:solidFill>
        </p:spPr>
        <p:txBody>
          <a:bodyPr vert="horz" lIns="91440" tIns="45720" rIns="91440" bIns="45720" rtlCol="0" anchor="t">
            <a:normAutofit fontScale="92500" lnSpcReduction="10000"/>
          </a:bodyPr>
          <a:lstStyle/>
          <a:p>
            <a:pPr algn="just"/>
            <a:r>
              <a:rPr lang="en-US">
                <a:ea typeface="+mn-lt"/>
                <a:cs typeface="+mn-lt"/>
              </a:rPr>
              <a:t>Economic, social, and environmental pillars are </a:t>
            </a:r>
            <a:r>
              <a:rPr lang="en-US" b="1">
                <a:solidFill>
                  <a:srgbClr val="FF0000"/>
                </a:solidFill>
                <a:ea typeface="+mn-lt"/>
                <a:cs typeface="+mn-lt"/>
              </a:rPr>
              <a:t>interconnected</a:t>
            </a:r>
            <a:r>
              <a:rPr lang="en-US" dirty="0">
                <a:ea typeface="+mn-lt"/>
                <a:cs typeface="+mn-lt"/>
              </a:rPr>
              <a:t> </a:t>
            </a:r>
          </a:p>
          <a:p>
            <a:pPr algn="just">
              <a:buClr>
                <a:srgbClr val="C3B2A7"/>
              </a:buClr>
            </a:pPr>
            <a:r>
              <a:rPr lang="en-US">
                <a:ea typeface="+mn-lt"/>
                <a:cs typeface="+mn-lt"/>
              </a:rPr>
              <a:t>Social, environmental, and economic responsibilities are complementary—the three elements must be </a:t>
            </a:r>
            <a:r>
              <a:rPr lang="en-US" b="1">
                <a:solidFill>
                  <a:srgbClr val="FF0000"/>
                </a:solidFill>
                <a:ea typeface="+mn-lt"/>
                <a:cs typeface="+mn-lt"/>
              </a:rPr>
              <a:t>integrated</a:t>
            </a:r>
            <a:r>
              <a:rPr lang="en-US">
                <a:ea typeface="+mn-lt"/>
                <a:cs typeface="+mn-lt"/>
              </a:rPr>
              <a:t> to achieve perfection </a:t>
            </a:r>
            <a:endParaRPr lang="en-US" dirty="0">
              <a:ea typeface="+mn-lt"/>
              <a:cs typeface="+mn-lt"/>
            </a:endParaRPr>
          </a:p>
          <a:p>
            <a:pPr algn="just">
              <a:buClr>
                <a:srgbClr val="C3B2A7"/>
              </a:buClr>
            </a:pPr>
            <a:r>
              <a:rPr lang="en-US" dirty="0">
                <a:ea typeface="+mn-lt"/>
                <a:cs typeface="+mn-lt"/>
              </a:rPr>
              <a:t> </a:t>
            </a:r>
            <a:r>
              <a:rPr lang="en-US">
                <a:ea typeface="+mn-lt"/>
                <a:cs typeface="+mn-lt"/>
              </a:rPr>
              <a:t>Targets the </a:t>
            </a:r>
            <a:r>
              <a:rPr lang="en-US" b="1">
                <a:solidFill>
                  <a:srgbClr val="FF0000"/>
                </a:solidFill>
                <a:ea typeface="+mn-lt"/>
                <a:cs typeface="+mn-lt"/>
              </a:rPr>
              <a:t>whole value chain</a:t>
            </a:r>
            <a:r>
              <a:rPr lang="en-US">
                <a:ea typeface="+mn-lt"/>
                <a:cs typeface="+mn-lt"/>
              </a:rPr>
              <a:t> and a broad stakeholder base</a:t>
            </a:r>
            <a:endParaRPr lang="en-US" dirty="0">
              <a:ea typeface="+mn-lt"/>
              <a:cs typeface="+mn-lt"/>
            </a:endParaRPr>
          </a:p>
        </p:txBody>
      </p:sp>
      <p:sp>
        <p:nvSpPr>
          <p:cNvPr id="5" name="Text Placeholder 4">
            <a:extLst>
              <a:ext uri="{FF2B5EF4-FFF2-40B4-BE49-F238E27FC236}">
                <a16:creationId xmlns:a16="http://schemas.microsoft.com/office/drawing/2014/main" id="{AF2DAC2A-453E-4FAB-90AC-782AFAACCC50}"/>
              </a:ext>
            </a:extLst>
          </p:cNvPr>
          <p:cNvSpPr>
            <a:spLocks noGrp="1"/>
          </p:cNvSpPr>
          <p:nvPr>
            <p:ph type="body" sz="quarter" idx="3"/>
          </p:nvPr>
        </p:nvSpPr>
        <p:spPr>
          <a:xfrm>
            <a:off x="5889809" y="1701215"/>
            <a:ext cx="4869962" cy="813886"/>
          </a:xfrm>
          <a:solidFill>
            <a:schemeClr val="accent3">
              <a:lumMod val="60000"/>
              <a:lumOff val="40000"/>
            </a:schemeClr>
          </a:solidFill>
        </p:spPr>
        <p:txBody>
          <a:bodyPr/>
          <a:lstStyle/>
          <a:p>
            <a:r>
              <a:rPr lang="en-US"/>
              <a:t>CORPORATE SOCIAL RESPONSIBILITY</a:t>
            </a:r>
          </a:p>
        </p:txBody>
      </p:sp>
      <p:sp>
        <p:nvSpPr>
          <p:cNvPr id="6" name="Content Placeholder 5">
            <a:extLst>
              <a:ext uri="{FF2B5EF4-FFF2-40B4-BE49-F238E27FC236}">
                <a16:creationId xmlns:a16="http://schemas.microsoft.com/office/drawing/2014/main" id="{281AC994-B9A1-40AD-BE05-DE30F5FB38CA}"/>
              </a:ext>
            </a:extLst>
          </p:cNvPr>
          <p:cNvSpPr>
            <a:spLocks noGrp="1"/>
          </p:cNvSpPr>
          <p:nvPr>
            <p:ph sz="quarter" idx="4"/>
          </p:nvPr>
        </p:nvSpPr>
        <p:spPr>
          <a:solidFill>
            <a:schemeClr val="accent1">
              <a:lumMod val="20000"/>
              <a:lumOff val="80000"/>
            </a:schemeClr>
          </a:solidFill>
        </p:spPr>
        <p:txBody>
          <a:bodyPr vert="horz" lIns="91440" tIns="45720" rIns="91440" bIns="45720" rtlCol="0" anchor="t">
            <a:normAutofit fontScale="92500" lnSpcReduction="10000"/>
          </a:bodyPr>
          <a:lstStyle/>
          <a:p>
            <a:pPr algn="just"/>
            <a:r>
              <a:rPr lang="en-US">
                <a:ea typeface="+mn-lt"/>
                <a:cs typeface="+mn-lt"/>
              </a:rPr>
              <a:t>Treats social and economic performance as </a:t>
            </a:r>
            <a:r>
              <a:rPr lang="en-US" b="1">
                <a:solidFill>
                  <a:srgbClr val="FF0000"/>
                </a:solidFill>
                <a:ea typeface="+mn-lt"/>
                <a:cs typeface="+mn-lt"/>
              </a:rPr>
              <a:t>independent</a:t>
            </a:r>
            <a:r>
              <a:rPr lang="en-US">
                <a:ea typeface="+mn-lt"/>
                <a:cs typeface="+mn-lt"/>
              </a:rPr>
              <a:t> components </a:t>
            </a:r>
            <a:endParaRPr lang="en-US"/>
          </a:p>
          <a:p>
            <a:pPr>
              <a:buClr>
                <a:srgbClr val="C3B2A7"/>
              </a:buClr>
            </a:pPr>
            <a:r>
              <a:rPr lang="en-US" b="1">
                <a:solidFill>
                  <a:srgbClr val="FF0000"/>
                </a:solidFill>
                <a:ea typeface="+mn-lt"/>
                <a:cs typeface="+mn-lt"/>
              </a:rPr>
              <a:t>Supplements</a:t>
            </a:r>
            <a:r>
              <a:rPr lang="en-US">
                <a:ea typeface="+mn-lt"/>
                <a:cs typeface="+mn-lt"/>
              </a:rPr>
              <a:t> the primary fundamental responsibility of businesses—economic prosperity </a:t>
            </a:r>
          </a:p>
          <a:p>
            <a:pPr>
              <a:buClr>
                <a:srgbClr val="C3B2A7"/>
              </a:buClr>
            </a:pPr>
            <a:r>
              <a:rPr lang="en-US">
                <a:ea typeface="+mn-lt"/>
                <a:cs typeface="+mn-lt"/>
              </a:rPr>
              <a:t>Tends to target </a:t>
            </a:r>
            <a:r>
              <a:rPr lang="en-US" b="1">
                <a:solidFill>
                  <a:srgbClr val="FF0000"/>
                </a:solidFill>
                <a:ea typeface="+mn-lt"/>
                <a:cs typeface="+mn-lt"/>
              </a:rPr>
              <a:t>opinion formers</a:t>
            </a:r>
            <a:r>
              <a:rPr lang="en-US">
                <a:ea typeface="+mn-lt"/>
                <a:cs typeface="+mn-lt"/>
              </a:rPr>
              <a:t> – Stakeholders that play a role in the business</a:t>
            </a:r>
            <a:endParaRPr lang="en-US" dirty="0"/>
          </a:p>
        </p:txBody>
      </p:sp>
    </p:spTree>
    <p:extLst>
      <p:ext uri="{BB962C8B-B14F-4D97-AF65-F5344CB8AC3E}">
        <p14:creationId xmlns:p14="http://schemas.microsoft.com/office/powerpoint/2010/main" val="2770790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E297-9893-4168-B5C3-656120E7A90C}"/>
              </a:ext>
            </a:extLst>
          </p:cNvPr>
          <p:cNvSpPr>
            <a:spLocks noGrp="1"/>
          </p:cNvSpPr>
          <p:nvPr>
            <p:ph type="title"/>
          </p:nvPr>
        </p:nvSpPr>
        <p:spPr/>
        <p:txBody>
          <a:bodyPr/>
          <a:lstStyle/>
          <a:p>
            <a:r>
              <a:rPr lang="en-US" dirty="0"/>
              <a:t>STAKEHOLDER THEORY</a:t>
            </a:r>
          </a:p>
        </p:txBody>
      </p:sp>
      <p:sp>
        <p:nvSpPr>
          <p:cNvPr id="3" name="Content Placeholder 2">
            <a:extLst>
              <a:ext uri="{FF2B5EF4-FFF2-40B4-BE49-F238E27FC236}">
                <a16:creationId xmlns:a16="http://schemas.microsoft.com/office/drawing/2014/main" id="{8188D4AA-9F3B-4902-8167-45566E22EA8D}"/>
              </a:ext>
            </a:extLst>
          </p:cNvPr>
          <p:cNvSpPr>
            <a:spLocks noGrp="1"/>
          </p:cNvSpPr>
          <p:nvPr>
            <p:ph idx="1"/>
          </p:nvPr>
        </p:nvSpPr>
        <p:spPr>
          <a:xfrm>
            <a:off x="1069848" y="1874520"/>
            <a:ext cx="9794432" cy="4351338"/>
          </a:xfrm>
        </p:spPr>
        <p:txBody>
          <a:bodyPr vert="horz" lIns="91440" tIns="45720" rIns="91440" bIns="45720" rtlCol="0" anchor="t">
            <a:normAutofit/>
          </a:bodyPr>
          <a:lstStyle/>
          <a:p>
            <a:pPr algn="just"/>
            <a:r>
              <a:rPr lang="en-US" dirty="0"/>
              <a:t>Stakeholder theory is basically about</a:t>
            </a:r>
            <a:r>
              <a:rPr lang="en-US" dirty="0">
                <a:solidFill>
                  <a:srgbClr val="FF0000"/>
                </a:solidFill>
              </a:rPr>
              <a:t> </a:t>
            </a:r>
            <a:r>
              <a:rPr lang="en-US" b="1" dirty="0">
                <a:solidFill>
                  <a:srgbClr val="FF0000"/>
                </a:solidFill>
              </a:rPr>
              <a:t>how a business works at its best,</a:t>
            </a:r>
            <a:r>
              <a:rPr lang="en-US" dirty="0"/>
              <a:t> and how it could work. It is about value creation and how to manage a business effectively.    </a:t>
            </a:r>
          </a:p>
          <a:p>
            <a:pPr marL="0" indent="0" algn="just">
              <a:buClr>
                <a:srgbClr val="C3B2A7"/>
              </a:buClr>
              <a:buNone/>
            </a:pPr>
            <a:endParaRPr lang="en-US" dirty="0"/>
          </a:p>
          <a:p>
            <a:pPr algn="just">
              <a:buClr>
                <a:srgbClr val="C3B2A7"/>
              </a:buClr>
            </a:pPr>
            <a:r>
              <a:rPr lang="en-US" dirty="0"/>
              <a:t>Stakeholder theory identifies a set of </a:t>
            </a:r>
            <a:r>
              <a:rPr lang="en-US" b="1" dirty="0">
                <a:solidFill>
                  <a:srgbClr val="FF0000"/>
                </a:solidFill>
              </a:rPr>
              <a:t>relationships</a:t>
            </a:r>
            <a:r>
              <a:rPr lang="en-US" dirty="0"/>
              <a:t> between customers, suppliers, communities, employees, shareholders or any other party that has an active interest on a given business </a:t>
            </a:r>
          </a:p>
          <a:p>
            <a:pPr algn="just">
              <a:buClr>
                <a:srgbClr val="C3B2A7"/>
              </a:buClr>
            </a:pPr>
            <a:endParaRPr lang="en-US" dirty="0"/>
          </a:p>
          <a:p>
            <a:pPr algn="just">
              <a:buClr>
                <a:srgbClr val="C3B2A7"/>
              </a:buClr>
            </a:pPr>
            <a:endParaRPr lang="en-US" dirty="0"/>
          </a:p>
        </p:txBody>
      </p:sp>
    </p:spTree>
    <p:extLst>
      <p:ext uri="{BB962C8B-B14F-4D97-AF65-F5344CB8AC3E}">
        <p14:creationId xmlns:p14="http://schemas.microsoft.com/office/powerpoint/2010/main" val="2088512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 schematic&#10;&#10;Description automatically generated">
            <a:extLst>
              <a:ext uri="{FF2B5EF4-FFF2-40B4-BE49-F238E27FC236}">
                <a16:creationId xmlns:a16="http://schemas.microsoft.com/office/drawing/2014/main" id="{03E4D6A2-B506-4802-AF29-96733961231A}"/>
              </a:ext>
            </a:extLst>
          </p:cNvPr>
          <p:cNvPicPr>
            <a:picLocks noChangeAspect="1"/>
          </p:cNvPicPr>
          <p:nvPr/>
        </p:nvPicPr>
        <p:blipFill>
          <a:blip r:embed="rId2"/>
          <a:stretch>
            <a:fillRect/>
          </a:stretch>
        </p:blipFill>
        <p:spPr>
          <a:xfrm>
            <a:off x="736948" y="3470"/>
            <a:ext cx="11031254" cy="6767553"/>
          </a:xfrm>
          <a:prstGeom prst="rect">
            <a:avLst/>
          </a:prstGeom>
        </p:spPr>
      </p:pic>
    </p:spTree>
    <p:extLst>
      <p:ext uri="{BB962C8B-B14F-4D97-AF65-F5344CB8AC3E}">
        <p14:creationId xmlns:p14="http://schemas.microsoft.com/office/powerpoint/2010/main" val="1461952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E6CC-B725-4DF4-84D4-8D6B1C351702}"/>
              </a:ext>
            </a:extLst>
          </p:cNvPr>
          <p:cNvSpPr>
            <a:spLocks noGrp="1"/>
          </p:cNvSpPr>
          <p:nvPr>
            <p:ph type="title"/>
          </p:nvPr>
        </p:nvSpPr>
        <p:spPr>
          <a:xfrm>
            <a:off x="1023666" y="2599575"/>
            <a:ext cx="9634011" cy="1325563"/>
          </a:xfrm>
        </p:spPr>
        <p:txBody>
          <a:bodyPr/>
          <a:lstStyle/>
          <a:p>
            <a:pPr algn="ctr"/>
            <a:r>
              <a:rPr lang="en-US" dirty="0"/>
              <a:t>ROLE OF STAKEHOLDERS IN ACHIEVING SUSTAINABILITY</a:t>
            </a:r>
          </a:p>
        </p:txBody>
      </p:sp>
    </p:spTree>
    <p:extLst>
      <p:ext uri="{BB962C8B-B14F-4D97-AF65-F5344CB8AC3E}">
        <p14:creationId xmlns:p14="http://schemas.microsoft.com/office/powerpoint/2010/main" val="768706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8" name="Rectangle 67">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969239DF-EAA4-47C3-B4E3-79C6BCB24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3" y="5267"/>
            <a:ext cx="6635041"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27AF6A08-8B28-4964-91F1-EDFDA3916E0B}"/>
              </a:ext>
            </a:extLst>
          </p:cNvPr>
          <p:cNvSpPr>
            <a:spLocks noGrp="1"/>
          </p:cNvSpPr>
          <p:nvPr/>
        </p:nvSpPr>
        <p:spPr>
          <a:xfrm>
            <a:off x="659704" y="599106"/>
            <a:ext cx="5332444" cy="3710185"/>
          </a:xfrm>
          <a:prstGeom prst="rect">
            <a:avLst/>
          </a:prstGeom>
        </p:spPr>
        <p:txBody>
          <a:bodyPr vert="horz" lIns="91440" tIns="45720" rIns="91440" bIns="45720" rtlCol="0" anchor="t">
            <a:noAutofit/>
          </a:bodyPr>
          <a:lst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i="1" cap="all"/>
              <a:t>"The </a:t>
            </a:r>
            <a:r>
              <a:rPr lang="en-US" sz="3600" b="1" i="1" cap="all">
                <a:solidFill>
                  <a:srgbClr val="FF0000"/>
                </a:solidFill>
              </a:rPr>
              <a:t>operationalization</a:t>
            </a:r>
            <a:r>
              <a:rPr lang="en-US" sz="3600" i="1" cap="all"/>
              <a:t> of sustainability is even tougher than </a:t>
            </a:r>
            <a:r>
              <a:rPr lang="en-US" sz="3600" b="1" i="1" cap="all">
                <a:solidFill>
                  <a:srgbClr val="00B050"/>
                </a:solidFill>
              </a:rPr>
              <a:t>defining</a:t>
            </a:r>
            <a:r>
              <a:rPr lang="en-US" sz="3600" i="1" cap="all"/>
              <a:t> sustainability "</a:t>
            </a:r>
            <a:br>
              <a:rPr lang="en-US" sz="3600" i="1" cap="all"/>
            </a:br>
            <a:endParaRPr lang="en-US" sz="3600" i="1" cap="all"/>
          </a:p>
        </p:txBody>
      </p:sp>
      <p:pic>
        <p:nvPicPr>
          <p:cNvPr id="3" name="Picture 3" descr="A picture containing mountain, sky, canyon, grass&#10;&#10;Description automatically generated">
            <a:extLst>
              <a:ext uri="{FF2B5EF4-FFF2-40B4-BE49-F238E27FC236}">
                <a16:creationId xmlns:a16="http://schemas.microsoft.com/office/drawing/2014/main" id="{96FEAB17-299C-4485-9B42-0B4610A59C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3597" r="22486"/>
          <a:stretch/>
        </p:blipFill>
        <p:spPr>
          <a:xfrm>
            <a:off x="6645834" y="1"/>
            <a:ext cx="5546166" cy="6866192"/>
          </a:xfrm>
          <a:prstGeom prst="rect">
            <a:avLst/>
          </a:prstGeom>
        </p:spPr>
      </p:pic>
      <p:grpSp>
        <p:nvGrpSpPr>
          <p:cNvPr id="72" name="Group 71">
            <a:extLst>
              <a:ext uri="{FF2B5EF4-FFF2-40B4-BE49-F238E27FC236}">
                <a16:creationId xmlns:a16="http://schemas.microsoft.com/office/drawing/2014/main" id="{3389B237-4CAB-4403-A95C-C04D71F4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45458" y="-31769"/>
            <a:ext cx="510538" cy="6804779"/>
            <a:chOff x="11445458" y="-31769"/>
            <a:chExt cx="510538" cy="6804779"/>
          </a:xfrm>
        </p:grpSpPr>
        <p:sp>
          <p:nvSpPr>
            <p:cNvPr id="73" name="Freeform 8">
              <a:extLst>
                <a:ext uri="{FF2B5EF4-FFF2-40B4-BE49-F238E27FC236}">
                  <a16:creationId xmlns:a16="http://schemas.microsoft.com/office/drawing/2014/main" id="{57652216-AF47-4D6B-A81B-2DC28B6255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7521" y="666336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43">
              <a:extLst>
                <a:ext uri="{FF2B5EF4-FFF2-40B4-BE49-F238E27FC236}">
                  <a16:creationId xmlns:a16="http://schemas.microsoft.com/office/drawing/2014/main" id="{0E53B701-E5D9-4269-97AD-69F3087D28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8634" y="742112"/>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51">
              <a:extLst>
                <a:ext uri="{FF2B5EF4-FFF2-40B4-BE49-F238E27FC236}">
                  <a16:creationId xmlns:a16="http://schemas.microsoft.com/office/drawing/2014/main" id="{53F3EB0D-ADA8-4F65-9811-0A990FE6BE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6592" y="959823"/>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3">
              <a:extLst>
                <a:ext uri="{FF2B5EF4-FFF2-40B4-BE49-F238E27FC236}">
                  <a16:creationId xmlns:a16="http://schemas.microsoft.com/office/drawing/2014/main" id="{7FC10137-17E1-4C6D-B7A2-CD86B7C148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678" y="1198596"/>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4">
              <a:extLst>
                <a:ext uri="{FF2B5EF4-FFF2-40B4-BE49-F238E27FC236}">
                  <a16:creationId xmlns:a16="http://schemas.microsoft.com/office/drawing/2014/main" id="{983715DD-6794-4B57-8585-E0EFF671E7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8560" y="44736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5">
              <a:extLst>
                <a:ext uri="{FF2B5EF4-FFF2-40B4-BE49-F238E27FC236}">
                  <a16:creationId xmlns:a16="http://schemas.microsoft.com/office/drawing/2014/main" id="{6B8B9805-E14F-4943-B15E-48460BFD60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538" y="140819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6">
              <a:extLst>
                <a:ext uri="{FF2B5EF4-FFF2-40B4-BE49-F238E27FC236}">
                  <a16:creationId xmlns:a16="http://schemas.microsoft.com/office/drawing/2014/main" id="{112C42C6-34DE-404D-B18A-8E94E76A3C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234" y="223823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57">
              <a:extLst>
                <a:ext uri="{FF2B5EF4-FFF2-40B4-BE49-F238E27FC236}">
                  <a16:creationId xmlns:a16="http://schemas.microsoft.com/office/drawing/2014/main" id="{105114E3-B528-44FB-AD64-31F7940A69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0687" y="1617942"/>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59">
              <a:extLst>
                <a:ext uri="{FF2B5EF4-FFF2-40B4-BE49-F238E27FC236}">
                  <a16:creationId xmlns:a16="http://schemas.microsoft.com/office/drawing/2014/main" id="{66162961-2E66-4F1D-AD08-A09C28C5E0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0137" y="200295"/>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60">
              <a:extLst>
                <a:ext uri="{FF2B5EF4-FFF2-40B4-BE49-F238E27FC236}">
                  <a16:creationId xmlns:a16="http://schemas.microsoft.com/office/drawing/2014/main" id="{7DF10D80-7F03-41B7-BF83-7086CFB705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5368" y="1847736"/>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1">
              <a:extLst>
                <a:ext uri="{FF2B5EF4-FFF2-40B4-BE49-F238E27FC236}">
                  <a16:creationId xmlns:a16="http://schemas.microsoft.com/office/drawing/2014/main" id="{60E5BEF8-88A7-4088-8382-FC596B16B9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4067" y="-12868"/>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78">
              <a:extLst>
                <a:ext uri="{FF2B5EF4-FFF2-40B4-BE49-F238E27FC236}">
                  <a16:creationId xmlns:a16="http://schemas.microsoft.com/office/drawing/2014/main" id="{4850C240-229E-44CC-9B0C-7C70B85241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0903" y="665835"/>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79">
              <a:extLst>
                <a:ext uri="{FF2B5EF4-FFF2-40B4-BE49-F238E27FC236}">
                  <a16:creationId xmlns:a16="http://schemas.microsoft.com/office/drawing/2014/main" id="{0C20C1F3-97C9-485A-BBF1-F712C6FDD9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3275" y="896880"/>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80">
              <a:extLst>
                <a:ext uri="{FF2B5EF4-FFF2-40B4-BE49-F238E27FC236}">
                  <a16:creationId xmlns:a16="http://schemas.microsoft.com/office/drawing/2014/main" id="{5FB7F486-D669-4315-848B-079715C0A6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7934" y="113467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81">
              <a:extLst>
                <a:ext uri="{FF2B5EF4-FFF2-40B4-BE49-F238E27FC236}">
                  <a16:creationId xmlns:a16="http://schemas.microsoft.com/office/drawing/2014/main" id="{884943FC-F8F5-47A2-8C6C-AD8385B0F3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984" y="2147729"/>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82">
              <a:extLst>
                <a:ext uri="{FF2B5EF4-FFF2-40B4-BE49-F238E27FC236}">
                  <a16:creationId xmlns:a16="http://schemas.microsoft.com/office/drawing/2014/main" id="{FBD1CFD7-B550-428B-99C5-E70AE1117A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820" y="1925276"/>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83">
              <a:extLst>
                <a:ext uri="{FF2B5EF4-FFF2-40B4-BE49-F238E27FC236}">
                  <a16:creationId xmlns:a16="http://schemas.microsoft.com/office/drawing/2014/main" id="{86464553-DBB1-4FDD-A906-723DE0BFAF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1377" y="1610488"/>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4">
              <a:extLst>
                <a:ext uri="{FF2B5EF4-FFF2-40B4-BE49-F238E27FC236}">
                  <a16:creationId xmlns:a16="http://schemas.microsoft.com/office/drawing/2014/main" id="{41C1AA59-6A1E-4A61-8483-8056A09E0C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2393" y="461249"/>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86">
              <a:extLst>
                <a:ext uri="{FF2B5EF4-FFF2-40B4-BE49-F238E27FC236}">
                  <a16:creationId xmlns:a16="http://schemas.microsoft.com/office/drawing/2014/main" id="{851A3E4E-2857-4A69-AEC0-79CF8C413D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6789" y="3930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89">
              <a:extLst>
                <a:ext uri="{FF2B5EF4-FFF2-40B4-BE49-F238E27FC236}">
                  <a16:creationId xmlns:a16="http://schemas.microsoft.com/office/drawing/2014/main" id="{363F6E9F-7E05-4464-BE66-BB27B4589D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165" y="1398137"/>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90">
              <a:extLst>
                <a:ext uri="{FF2B5EF4-FFF2-40B4-BE49-F238E27FC236}">
                  <a16:creationId xmlns:a16="http://schemas.microsoft.com/office/drawing/2014/main" id="{CE4367E1-2C4E-4A0B-A9E2-2DC3B3BCD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5017" y="2021046"/>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05">
              <a:extLst>
                <a:ext uri="{FF2B5EF4-FFF2-40B4-BE49-F238E27FC236}">
                  <a16:creationId xmlns:a16="http://schemas.microsoft.com/office/drawing/2014/main" id="{EE215DA3-ED82-4F29-9835-DD3B5ADD4D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9032" y="202351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06">
              <a:extLst>
                <a:ext uri="{FF2B5EF4-FFF2-40B4-BE49-F238E27FC236}">
                  <a16:creationId xmlns:a16="http://schemas.microsoft.com/office/drawing/2014/main" id="{449C2B94-6D2C-466B-9091-18CA599565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3729" y="2612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32">
              <a:extLst>
                <a:ext uri="{FF2B5EF4-FFF2-40B4-BE49-F238E27FC236}">
                  <a16:creationId xmlns:a16="http://schemas.microsoft.com/office/drawing/2014/main" id="{9873A13E-F493-4022-9CDB-496767477D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3710" y="3240972"/>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33">
              <a:extLst>
                <a:ext uri="{FF2B5EF4-FFF2-40B4-BE49-F238E27FC236}">
                  <a16:creationId xmlns:a16="http://schemas.microsoft.com/office/drawing/2014/main" id="{631ED96D-0634-4E7F-BE08-A8ACAA0A64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3623" y="433228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34">
              <a:extLst>
                <a:ext uri="{FF2B5EF4-FFF2-40B4-BE49-F238E27FC236}">
                  <a16:creationId xmlns:a16="http://schemas.microsoft.com/office/drawing/2014/main" id="{D43F1416-268F-487F-ABB4-1C62E6C68B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7553" y="532960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35">
              <a:extLst>
                <a:ext uri="{FF2B5EF4-FFF2-40B4-BE49-F238E27FC236}">
                  <a16:creationId xmlns:a16="http://schemas.microsoft.com/office/drawing/2014/main" id="{E5E99890-1E26-4DDC-8F50-128C4875BA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3205" y="454051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36">
              <a:extLst>
                <a:ext uri="{FF2B5EF4-FFF2-40B4-BE49-F238E27FC236}">
                  <a16:creationId xmlns:a16="http://schemas.microsoft.com/office/drawing/2014/main" id="{21D3B3BA-A1D7-450E-B002-44DFDC68F9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5342" y="59914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37">
              <a:extLst>
                <a:ext uri="{FF2B5EF4-FFF2-40B4-BE49-F238E27FC236}">
                  <a16:creationId xmlns:a16="http://schemas.microsoft.com/office/drawing/2014/main" id="{666093C3-5DCC-4A45-897C-F2C5CA94AC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7108" y="3005032"/>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38">
              <a:extLst>
                <a:ext uri="{FF2B5EF4-FFF2-40B4-BE49-F238E27FC236}">
                  <a16:creationId xmlns:a16="http://schemas.microsoft.com/office/drawing/2014/main" id="{E5879CC9-6134-4E28-8170-9DD4240CC5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4777" y="4845128"/>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39">
              <a:extLst>
                <a:ext uri="{FF2B5EF4-FFF2-40B4-BE49-F238E27FC236}">
                  <a16:creationId xmlns:a16="http://schemas.microsoft.com/office/drawing/2014/main" id="{52B9234F-7351-4670-9340-3ABC48A30B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6885" y="5086249"/>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40">
              <a:extLst>
                <a:ext uri="{FF2B5EF4-FFF2-40B4-BE49-F238E27FC236}">
                  <a16:creationId xmlns:a16="http://schemas.microsoft.com/office/drawing/2014/main" id="{3F67C8B5-D925-449D-BCA7-7517305514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1849" y="254295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41">
              <a:extLst>
                <a:ext uri="{FF2B5EF4-FFF2-40B4-BE49-F238E27FC236}">
                  <a16:creationId xmlns:a16="http://schemas.microsoft.com/office/drawing/2014/main" id="{71516E84-743F-4EE4-B466-909E55FCC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5342" y="622350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42">
              <a:extLst>
                <a:ext uri="{FF2B5EF4-FFF2-40B4-BE49-F238E27FC236}">
                  <a16:creationId xmlns:a16="http://schemas.microsoft.com/office/drawing/2014/main" id="{285EE84A-B305-47FC-9896-3EAAE94F6D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3510" y="55415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44">
              <a:extLst>
                <a:ext uri="{FF2B5EF4-FFF2-40B4-BE49-F238E27FC236}">
                  <a16:creationId xmlns:a16="http://schemas.microsoft.com/office/drawing/2014/main" id="{52175DC6-FE35-414D-B1FC-53870E0F6B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7300" y="402564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45">
              <a:extLst>
                <a:ext uri="{FF2B5EF4-FFF2-40B4-BE49-F238E27FC236}">
                  <a16:creationId xmlns:a16="http://schemas.microsoft.com/office/drawing/2014/main" id="{ACD91DA3-CF45-4374-AEDA-5DA2E53EE4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5149" y="5781473"/>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46">
              <a:extLst>
                <a:ext uri="{FF2B5EF4-FFF2-40B4-BE49-F238E27FC236}">
                  <a16:creationId xmlns:a16="http://schemas.microsoft.com/office/drawing/2014/main" id="{8AAA7A16-3076-4557-9DC3-297D83248E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4208" y="277556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47">
              <a:extLst>
                <a:ext uri="{FF2B5EF4-FFF2-40B4-BE49-F238E27FC236}">
                  <a16:creationId xmlns:a16="http://schemas.microsoft.com/office/drawing/2014/main" id="{62AFF181-4F3A-40CE-BC79-BD8D97E0C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22353" y="3794520"/>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48">
              <a:extLst>
                <a:ext uri="{FF2B5EF4-FFF2-40B4-BE49-F238E27FC236}">
                  <a16:creationId xmlns:a16="http://schemas.microsoft.com/office/drawing/2014/main" id="{E9EE8F9C-63EF-41F7-90AC-95F093366F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7610" y="3561050"/>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62">
              <a:extLst>
                <a:ext uri="{FF2B5EF4-FFF2-40B4-BE49-F238E27FC236}">
                  <a16:creationId xmlns:a16="http://schemas.microsoft.com/office/drawing/2014/main" id="{F99D5EE6-2CC4-4A54-9A07-4734713E7A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8042" y="289536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63">
              <a:extLst>
                <a:ext uri="{FF2B5EF4-FFF2-40B4-BE49-F238E27FC236}">
                  <a16:creationId xmlns:a16="http://schemas.microsoft.com/office/drawing/2014/main" id="{DC83D62C-4898-4734-893F-7FE7A2D706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9400" y="4033977"/>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64">
              <a:extLst>
                <a:ext uri="{FF2B5EF4-FFF2-40B4-BE49-F238E27FC236}">
                  <a16:creationId xmlns:a16="http://schemas.microsoft.com/office/drawing/2014/main" id="{EFA4198B-E065-405F-84E4-B0220DCEF9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351" y="262705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65">
              <a:extLst>
                <a:ext uri="{FF2B5EF4-FFF2-40B4-BE49-F238E27FC236}">
                  <a16:creationId xmlns:a16="http://schemas.microsoft.com/office/drawing/2014/main" id="{F6D1AC12-FB95-4593-BF80-DABEDD4E3E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982" y="3771071"/>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66">
              <a:extLst>
                <a:ext uri="{FF2B5EF4-FFF2-40B4-BE49-F238E27FC236}">
                  <a16:creationId xmlns:a16="http://schemas.microsoft.com/office/drawing/2014/main" id="{9F41615F-3978-4890-992E-1D44D0D914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764" y="5317507"/>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67">
              <a:extLst>
                <a:ext uri="{FF2B5EF4-FFF2-40B4-BE49-F238E27FC236}">
                  <a16:creationId xmlns:a16="http://schemas.microsoft.com/office/drawing/2014/main" id="{293C0AD6-F904-4337-8CAB-2FF649834B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5944" y="4533529"/>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68">
              <a:extLst>
                <a:ext uri="{FF2B5EF4-FFF2-40B4-BE49-F238E27FC236}">
                  <a16:creationId xmlns:a16="http://schemas.microsoft.com/office/drawing/2014/main" id="{E68410D4-6ED4-4651-8543-78B0AB57A2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3332" y="3190789"/>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69">
              <a:extLst>
                <a:ext uri="{FF2B5EF4-FFF2-40B4-BE49-F238E27FC236}">
                  <a16:creationId xmlns:a16="http://schemas.microsoft.com/office/drawing/2014/main" id="{BB356FF6-7153-4AE8-904C-8535363AA8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2589" y="5599752"/>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70">
              <a:extLst>
                <a:ext uri="{FF2B5EF4-FFF2-40B4-BE49-F238E27FC236}">
                  <a16:creationId xmlns:a16="http://schemas.microsoft.com/office/drawing/2014/main" id="{D9CD9700-C2DA-4CCD-8700-D763281E4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802" y="619149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71">
              <a:extLst>
                <a:ext uri="{FF2B5EF4-FFF2-40B4-BE49-F238E27FC236}">
                  <a16:creationId xmlns:a16="http://schemas.microsoft.com/office/drawing/2014/main" id="{6CC97770-31D6-46F7-9608-9D96AEF4A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4132" y="507910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72">
              <a:extLst>
                <a:ext uri="{FF2B5EF4-FFF2-40B4-BE49-F238E27FC236}">
                  <a16:creationId xmlns:a16="http://schemas.microsoft.com/office/drawing/2014/main" id="{1F6A0344-12D8-457F-B2C4-BF6ABC3F97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0869" y="4852243"/>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73">
              <a:extLst>
                <a:ext uri="{FF2B5EF4-FFF2-40B4-BE49-F238E27FC236}">
                  <a16:creationId xmlns:a16="http://schemas.microsoft.com/office/drawing/2014/main" id="{A659A3FC-205E-41C5-90D8-2909635C66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742" y="4352608"/>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74">
              <a:extLst>
                <a:ext uri="{FF2B5EF4-FFF2-40B4-BE49-F238E27FC236}">
                  <a16:creationId xmlns:a16="http://schemas.microsoft.com/office/drawing/2014/main" id="{EF5898F8-F274-4A71-ABC2-9727884523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3694" y="5932892"/>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75">
              <a:extLst>
                <a:ext uri="{FF2B5EF4-FFF2-40B4-BE49-F238E27FC236}">
                  <a16:creationId xmlns:a16="http://schemas.microsoft.com/office/drawing/2014/main" id="{A337719B-635F-4455-A8E8-6983D9B3DE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703" y="2387288"/>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77">
              <a:extLst>
                <a:ext uri="{FF2B5EF4-FFF2-40B4-BE49-F238E27FC236}">
                  <a16:creationId xmlns:a16="http://schemas.microsoft.com/office/drawing/2014/main" id="{665D8F7B-6125-4923-82FD-4541506B66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3949" y="3551571"/>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85">
              <a:extLst>
                <a:ext uri="{FF2B5EF4-FFF2-40B4-BE49-F238E27FC236}">
                  <a16:creationId xmlns:a16="http://schemas.microsoft.com/office/drawing/2014/main" id="{AEBBE398-C737-4798-92D3-68B6928A9B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30208" y="637939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87">
              <a:extLst>
                <a:ext uri="{FF2B5EF4-FFF2-40B4-BE49-F238E27FC236}">
                  <a16:creationId xmlns:a16="http://schemas.microsoft.com/office/drawing/2014/main" id="{F3116C15-246C-412A-B5A8-DC7E056EC8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4699" y="66336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88">
              <a:extLst>
                <a:ext uri="{FF2B5EF4-FFF2-40B4-BE49-F238E27FC236}">
                  <a16:creationId xmlns:a16="http://schemas.microsoft.com/office/drawing/2014/main" id="{F9FA8A4C-F799-47E7-85C8-4DA109A00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8248" y="5648840"/>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16A3DDDB-DCC6-484E-9A90-41A310D3DE9B}"/>
              </a:ext>
            </a:extLst>
          </p:cNvPr>
          <p:cNvSpPr txBox="1"/>
          <p:nvPr/>
        </p:nvSpPr>
        <p:spPr>
          <a:xfrm>
            <a:off x="9575579" y="6666138"/>
            <a:ext cx="261642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3076870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5943DB-B28B-4EBC-B063-A8A3680C385D}"/>
              </a:ext>
            </a:extLst>
          </p:cNvPr>
          <p:cNvSpPr>
            <a:spLocks noGrp="1"/>
          </p:cNvSpPr>
          <p:nvPr>
            <p:ph type="title"/>
          </p:nvPr>
        </p:nvSpPr>
        <p:spPr>
          <a:xfrm>
            <a:off x="1422399" y="701749"/>
            <a:ext cx="9343065" cy="999460"/>
          </a:xfrm>
        </p:spPr>
        <p:txBody>
          <a:bodyPr>
            <a:normAutofit/>
          </a:bodyPr>
          <a:lstStyle/>
          <a:p>
            <a:pPr algn="ctr">
              <a:lnSpc>
                <a:spcPct val="90000"/>
              </a:lnSpc>
            </a:pPr>
            <a:r>
              <a:rPr lang="en-US" sz="3100"/>
              <a:t>STAKEHOLDER THEORY IN SUSTAINABILITY CONTEXT</a:t>
            </a:r>
          </a:p>
        </p:txBody>
      </p:sp>
      <p:sp>
        <p:nvSpPr>
          <p:cNvPr id="11" name="Rectangle 10">
            <a:extLst>
              <a:ext uri="{FF2B5EF4-FFF2-40B4-BE49-F238E27FC236}">
                <a16:creationId xmlns:a16="http://schemas.microsoft.com/office/drawing/2014/main" id="{CDA16EB2-8F47-4759-A206-DA4D0FF38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66901"/>
            <a:ext cx="12192000" cy="49911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0692434-3683-4519-9272-7D2E1D471FF1}"/>
              </a:ext>
            </a:extLst>
          </p:cNvPr>
          <p:cNvGraphicFramePr>
            <a:graphicFrameLocks noGrp="1"/>
          </p:cNvGraphicFramePr>
          <p:nvPr>
            <p:ph idx="1"/>
            <p:extLst>
              <p:ext uri="{D42A27DB-BD31-4B8C-83A1-F6EECF244321}">
                <p14:modId xmlns:p14="http://schemas.microsoft.com/office/powerpoint/2010/main" val="1088373764"/>
              </p:ext>
            </p:extLst>
          </p:nvPr>
        </p:nvGraphicFramePr>
        <p:xfrm>
          <a:off x="571500" y="2372659"/>
          <a:ext cx="11049000" cy="3901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631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53D3C3-F24F-4317-98B6-A05ECD304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 y="1713"/>
            <a:ext cx="5289354" cy="68661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5DC2FCAF-A03F-4707-ACFB-7B01337866EE}"/>
              </a:ext>
            </a:extLst>
          </p:cNvPr>
          <p:cNvPicPr>
            <a:picLocks noChangeAspect="1"/>
          </p:cNvPicPr>
          <p:nvPr/>
        </p:nvPicPr>
        <p:blipFill rotWithShape="1">
          <a:blip r:embed="rId2">
            <a:alphaModFix amt="60000"/>
            <a:extLst>
              <a:ext uri="{837473B0-CC2E-450A-ABE3-18F120FF3D39}">
                <a1611:picAttrSrcUrl xmlns:a1611="http://schemas.microsoft.com/office/drawing/2016/11/main" r:id="rId3"/>
              </a:ext>
            </a:extLst>
          </a:blip>
          <a:srcRect l="11674" r="12466" b="-2"/>
          <a:stretch/>
        </p:blipFill>
        <p:spPr>
          <a:xfrm>
            <a:off x="-1" y="1"/>
            <a:ext cx="5295331" cy="6875834"/>
          </a:xfrm>
          <a:prstGeom prst="rect">
            <a:avLst/>
          </a:prstGeom>
        </p:spPr>
      </p:pic>
      <p:sp>
        <p:nvSpPr>
          <p:cNvPr id="2" name="Title 1">
            <a:extLst>
              <a:ext uri="{FF2B5EF4-FFF2-40B4-BE49-F238E27FC236}">
                <a16:creationId xmlns:a16="http://schemas.microsoft.com/office/drawing/2014/main" id="{5C5EC64E-019B-4023-8458-1C4A02918641}"/>
              </a:ext>
            </a:extLst>
          </p:cNvPr>
          <p:cNvSpPr>
            <a:spLocks noGrp="1"/>
          </p:cNvSpPr>
          <p:nvPr>
            <p:ph type="title"/>
          </p:nvPr>
        </p:nvSpPr>
        <p:spPr>
          <a:xfrm>
            <a:off x="591674" y="1395699"/>
            <a:ext cx="4223965" cy="4111831"/>
          </a:xfrm>
        </p:spPr>
        <p:txBody>
          <a:bodyPr>
            <a:normAutofit/>
          </a:bodyPr>
          <a:lstStyle/>
          <a:p>
            <a:pPr algn="ctr"/>
            <a:r>
              <a:rPr lang="en-US">
                <a:solidFill>
                  <a:srgbClr val="FFFFFF"/>
                </a:solidFill>
              </a:rPr>
              <a:t>CIRCULAR ECONOMY</a:t>
            </a:r>
          </a:p>
        </p:txBody>
      </p:sp>
      <p:sp>
        <p:nvSpPr>
          <p:cNvPr id="3" name="Content Placeholder 2">
            <a:extLst>
              <a:ext uri="{FF2B5EF4-FFF2-40B4-BE49-F238E27FC236}">
                <a16:creationId xmlns:a16="http://schemas.microsoft.com/office/drawing/2014/main" id="{ED6E76A3-0076-446D-A635-0291A91147F1}"/>
              </a:ext>
            </a:extLst>
          </p:cNvPr>
          <p:cNvSpPr>
            <a:spLocks noGrp="1"/>
          </p:cNvSpPr>
          <p:nvPr>
            <p:ph idx="1"/>
          </p:nvPr>
        </p:nvSpPr>
        <p:spPr>
          <a:xfrm>
            <a:off x="6096000" y="354383"/>
            <a:ext cx="5678987" cy="6232741"/>
          </a:xfrm>
        </p:spPr>
        <p:txBody>
          <a:bodyPr vert="horz" lIns="91440" tIns="45720" rIns="91440" bIns="45720" rtlCol="0" anchor="t">
            <a:normAutofit/>
          </a:bodyPr>
          <a:lstStyle/>
          <a:p>
            <a:pPr algn="just">
              <a:lnSpc>
                <a:spcPct val="140000"/>
              </a:lnSpc>
            </a:pPr>
            <a:r>
              <a:rPr lang="en-US" sz="1700" dirty="0">
                <a:ea typeface="+mn-lt"/>
                <a:cs typeface="+mn-lt"/>
              </a:rPr>
              <a:t>Circular economy can be defined as a regenerative system in which resource input and waste, emission, and energy leakage are </a:t>
            </a:r>
            <a:r>
              <a:rPr lang="en-US" sz="1700" dirty="0" err="1">
                <a:ea typeface="+mn-lt"/>
                <a:cs typeface="+mn-lt"/>
              </a:rPr>
              <a:t>minimised</a:t>
            </a:r>
            <a:r>
              <a:rPr lang="en-US" sz="1700" dirty="0">
                <a:ea typeface="+mn-lt"/>
                <a:cs typeface="+mn-lt"/>
              </a:rPr>
              <a:t> by slowing, closing, and narrowing material and energy loops. This can be achieved through </a:t>
            </a:r>
            <a:r>
              <a:rPr lang="en-US" sz="1700" b="1" dirty="0">
                <a:solidFill>
                  <a:schemeClr val="accent2">
                    <a:lumMod val="75000"/>
                  </a:schemeClr>
                </a:solidFill>
                <a:ea typeface="+mn-lt"/>
                <a:cs typeface="+mn-lt"/>
              </a:rPr>
              <a:t>long-lasting design, maintenance, repair, reuse, remanufacturing, refurbishing, and recycling</a:t>
            </a:r>
            <a:endParaRPr lang="en-US" sz="1700" dirty="0">
              <a:solidFill>
                <a:schemeClr val="accent2">
                  <a:lumMod val="75000"/>
                </a:schemeClr>
              </a:solidFill>
              <a:ea typeface="+mn-lt"/>
              <a:cs typeface="+mn-lt"/>
            </a:endParaRPr>
          </a:p>
          <a:p>
            <a:pPr marL="0" indent="0" algn="just">
              <a:lnSpc>
                <a:spcPct val="140000"/>
              </a:lnSpc>
              <a:buClr>
                <a:srgbClr val="C3B2A7"/>
              </a:buClr>
              <a:buNone/>
            </a:pPr>
            <a:endParaRPr lang="en-US" sz="1700" dirty="0"/>
          </a:p>
          <a:p>
            <a:pPr algn="just">
              <a:lnSpc>
                <a:spcPct val="140000"/>
              </a:lnSpc>
              <a:buClr>
                <a:srgbClr val="C3B2A7"/>
              </a:buClr>
            </a:pPr>
            <a:r>
              <a:rPr lang="en-US" sz="1700" dirty="0">
                <a:ea typeface="+mn-lt"/>
                <a:cs typeface="+mn-lt"/>
              </a:rPr>
              <a:t>The core of the Circular Economy is the circular (closed) flow of materials and the use of raw materials and energy through multiple phases </a:t>
            </a:r>
            <a:endParaRPr lang="en-US" sz="1700" dirty="0"/>
          </a:p>
          <a:p>
            <a:pPr marL="0" indent="0" algn="just">
              <a:lnSpc>
                <a:spcPct val="140000"/>
              </a:lnSpc>
              <a:buClr>
                <a:srgbClr val="C3B2A7"/>
              </a:buClr>
              <a:buNone/>
            </a:pPr>
            <a:endParaRPr lang="en-US" sz="1700" dirty="0"/>
          </a:p>
          <a:p>
            <a:pPr algn="just">
              <a:lnSpc>
                <a:spcPct val="140000"/>
              </a:lnSpc>
              <a:buClr>
                <a:srgbClr val="C3B2A7"/>
              </a:buClr>
            </a:pPr>
            <a:r>
              <a:rPr lang="en-US" sz="1700" dirty="0"/>
              <a:t>Circular economy is also </a:t>
            </a:r>
            <a:r>
              <a:rPr lang="en-US" sz="1700" dirty="0" err="1"/>
              <a:t>refered</a:t>
            </a:r>
            <a:r>
              <a:rPr lang="en-US" sz="1700" dirty="0"/>
              <a:t> to as a </a:t>
            </a:r>
            <a:r>
              <a:rPr lang="en-US" sz="1700" b="1" dirty="0">
                <a:solidFill>
                  <a:srgbClr val="00B050"/>
                </a:solidFill>
              </a:rPr>
              <a:t>'loop economy'</a:t>
            </a:r>
            <a:r>
              <a:rPr lang="en-US" sz="1700" b="1" dirty="0"/>
              <a:t> </a:t>
            </a:r>
          </a:p>
        </p:txBody>
      </p:sp>
      <p:sp>
        <p:nvSpPr>
          <p:cNvPr id="5" name="TextBox 4">
            <a:extLst>
              <a:ext uri="{FF2B5EF4-FFF2-40B4-BE49-F238E27FC236}">
                <a16:creationId xmlns:a16="http://schemas.microsoft.com/office/drawing/2014/main" id="{6CAA0805-0FA3-4D66-8F8C-01C15B733DDF}"/>
              </a:ext>
            </a:extLst>
          </p:cNvPr>
          <p:cNvSpPr txBox="1"/>
          <p:nvPr/>
        </p:nvSpPr>
        <p:spPr>
          <a:xfrm>
            <a:off x="2659673" y="6675780"/>
            <a:ext cx="263565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4120687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5BB512A2-B87E-4011-9970-7516FFE5A181}"/>
              </a:ext>
            </a:extLst>
          </p:cNvPr>
          <p:cNvPicPr>
            <a:picLocks noGrp="1" noChangeAspect="1"/>
          </p:cNvPicPr>
          <p:nvPr>
            <p:ph idx="1"/>
          </p:nvPr>
        </p:nvPicPr>
        <p:blipFill>
          <a:blip r:embed="rId2"/>
          <a:stretch>
            <a:fillRect/>
          </a:stretch>
        </p:blipFill>
        <p:spPr>
          <a:xfrm>
            <a:off x="-67016" y="-117970"/>
            <a:ext cx="12320325" cy="7406067"/>
          </a:xfrm>
        </p:spPr>
      </p:pic>
    </p:spTree>
    <p:extLst>
      <p:ext uri="{BB962C8B-B14F-4D97-AF65-F5344CB8AC3E}">
        <p14:creationId xmlns:p14="http://schemas.microsoft.com/office/powerpoint/2010/main" val="713845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9290F-5D0B-4BFD-A4C0-0C1C90338528}"/>
              </a:ext>
            </a:extLst>
          </p:cNvPr>
          <p:cNvSpPr>
            <a:spLocks noGrp="1"/>
          </p:cNvSpPr>
          <p:nvPr>
            <p:ph type="title"/>
          </p:nvPr>
        </p:nvSpPr>
        <p:spPr>
          <a:xfrm>
            <a:off x="1422399" y="701749"/>
            <a:ext cx="9343065" cy="999460"/>
          </a:xfrm>
        </p:spPr>
        <p:txBody>
          <a:bodyPr>
            <a:normAutofit/>
          </a:bodyPr>
          <a:lstStyle/>
          <a:p>
            <a:pPr algn="ctr"/>
            <a:r>
              <a:rPr lang="en-US" dirty="0"/>
              <a:t>CIRCULAR ECONOMY</a:t>
            </a:r>
            <a:endParaRPr lang="en-US"/>
          </a:p>
        </p:txBody>
      </p:sp>
      <p:sp>
        <p:nvSpPr>
          <p:cNvPr id="12" name="Rectangle 14">
            <a:extLst>
              <a:ext uri="{FF2B5EF4-FFF2-40B4-BE49-F238E27FC236}">
                <a16:creationId xmlns:a16="http://schemas.microsoft.com/office/drawing/2014/main" id="{CDA16EB2-8F47-4759-A206-DA4D0FF38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66901"/>
            <a:ext cx="12192000" cy="49911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857A396B-66DB-464D-BD79-AB995F821F62}"/>
              </a:ext>
            </a:extLst>
          </p:cNvPr>
          <p:cNvGraphicFramePr>
            <a:graphicFrameLocks noGrp="1"/>
          </p:cNvGraphicFramePr>
          <p:nvPr>
            <p:ph idx="1"/>
            <p:extLst>
              <p:ext uri="{D42A27DB-BD31-4B8C-83A1-F6EECF244321}">
                <p14:modId xmlns:p14="http://schemas.microsoft.com/office/powerpoint/2010/main" val="1627001262"/>
              </p:ext>
            </p:extLst>
          </p:nvPr>
        </p:nvGraphicFramePr>
        <p:xfrm>
          <a:off x="571500" y="2372659"/>
          <a:ext cx="11049000" cy="3901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9802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231C5-2934-43C3-BA1A-7B27EEBA09E4}"/>
              </a:ext>
            </a:extLst>
          </p:cNvPr>
          <p:cNvSpPr>
            <a:spLocks noGrp="1"/>
          </p:cNvSpPr>
          <p:nvPr>
            <p:ph type="title"/>
          </p:nvPr>
        </p:nvSpPr>
        <p:spPr/>
        <p:txBody>
          <a:bodyPr/>
          <a:lstStyle/>
          <a:p>
            <a:r>
              <a:rPr lang="en-US"/>
              <a:t>SUSTAINABILITY &amp; CIRCULAR ECONOMY</a:t>
            </a:r>
          </a:p>
        </p:txBody>
      </p:sp>
      <p:sp>
        <p:nvSpPr>
          <p:cNvPr id="3" name="Text Placeholder 2">
            <a:extLst>
              <a:ext uri="{FF2B5EF4-FFF2-40B4-BE49-F238E27FC236}">
                <a16:creationId xmlns:a16="http://schemas.microsoft.com/office/drawing/2014/main" id="{B74BD424-13DC-414C-A17C-5BF7D1B708B6}"/>
              </a:ext>
            </a:extLst>
          </p:cNvPr>
          <p:cNvSpPr>
            <a:spLocks noGrp="1"/>
          </p:cNvSpPr>
          <p:nvPr>
            <p:ph type="body" idx="1"/>
          </p:nvPr>
        </p:nvSpPr>
        <p:spPr>
          <a:solidFill>
            <a:schemeClr val="accent5">
              <a:lumMod val="60000"/>
              <a:lumOff val="40000"/>
            </a:schemeClr>
          </a:solidFill>
        </p:spPr>
        <p:txBody>
          <a:bodyPr/>
          <a:lstStyle/>
          <a:p>
            <a:r>
              <a:rPr lang="en-US"/>
              <a:t>SUSTAINABILITY</a:t>
            </a:r>
          </a:p>
        </p:txBody>
      </p:sp>
      <p:sp>
        <p:nvSpPr>
          <p:cNvPr id="4" name="Content Placeholder 3">
            <a:extLst>
              <a:ext uri="{FF2B5EF4-FFF2-40B4-BE49-F238E27FC236}">
                <a16:creationId xmlns:a16="http://schemas.microsoft.com/office/drawing/2014/main" id="{73390C8D-604D-43E0-8A46-DCAE1860AEED}"/>
              </a:ext>
            </a:extLst>
          </p:cNvPr>
          <p:cNvSpPr>
            <a:spLocks noGrp="1"/>
          </p:cNvSpPr>
          <p:nvPr>
            <p:ph sz="half" idx="2"/>
          </p:nvPr>
        </p:nvSpPr>
        <p:spPr>
          <a:solidFill>
            <a:schemeClr val="accent5">
              <a:lumMod val="20000"/>
              <a:lumOff val="80000"/>
            </a:schemeClr>
          </a:solidFill>
        </p:spPr>
        <p:txBody>
          <a:bodyPr vert="horz" lIns="91440" tIns="45720" rIns="91440" bIns="45720" rtlCol="0" anchor="t">
            <a:normAutofit/>
          </a:bodyPr>
          <a:lstStyle/>
          <a:p>
            <a:pPr algn="just"/>
            <a:r>
              <a:rPr lang="en-US"/>
              <a:t>Priorotizes on the Triple Bottom Line </a:t>
            </a:r>
          </a:p>
          <a:p>
            <a:pPr algn="just">
              <a:buClr>
                <a:srgbClr val="C3B2A7"/>
              </a:buClr>
            </a:pPr>
            <a:r>
              <a:rPr lang="en-US"/>
              <a:t>Aims to benefit 3P's/ TBL  </a:t>
            </a:r>
            <a:endParaRPr lang="en-US" dirty="0"/>
          </a:p>
          <a:p>
            <a:pPr algn="just">
              <a:buClr>
                <a:srgbClr val="C3B2A7"/>
              </a:buClr>
            </a:pPr>
            <a:r>
              <a:rPr lang="en-US"/>
              <a:t>Open ended, varies with stakeholders </a:t>
            </a:r>
          </a:p>
          <a:p>
            <a:pPr algn="just">
              <a:buClr>
                <a:srgbClr val="C3B2A7"/>
              </a:buClr>
            </a:pPr>
            <a:r>
              <a:rPr lang="en-US"/>
              <a:t>Tries to 'sustain' the current status </a:t>
            </a:r>
            <a:r>
              <a:rPr lang="en-US" b="1"/>
              <a:t>indefinitely</a:t>
            </a:r>
            <a:endParaRPr lang="en-US" b="1" dirty="0"/>
          </a:p>
        </p:txBody>
      </p:sp>
      <p:sp>
        <p:nvSpPr>
          <p:cNvPr id="5" name="Text Placeholder 4">
            <a:extLst>
              <a:ext uri="{FF2B5EF4-FFF2-40B4-BE49-F238E27FC236}">
                <a16:creationId xmlns:a16="http://schemas.microsoft.com/office/drawing/2014/main" id="{C863DA47-8DD9-467D-A053-7622E049877D}"/>
              </a:ext>
            </a:extLst>
          </p:cNvPr>
          <p:cNvSpPr>
            <a:spLocks noGrp="1"/>
          </p:cNvSpPr>
          <p:nvPr>
            <p:ph type="body" sz="quarter" idx="3"/>
          </p:nvPr>
        </p:nvSpPr>
        <p:spPr>
          <a:solidFill>
            <a:schemeClr val="bg2">
              <a:lumMod val="75000"/>
            </a:schemeClr>
          </a:solidFill>
        </p:spPr>
        <p:txBody>
          <a:bodyPr/>
          <a:lstStyle/>
          <a:p>
            <a:r>
              <a:rPr lang="en-US"/>
              <a:t>CIRCULAR ECONOMY</a:t>
            </a:r>
          </a:p>
        </p:txBody>
      </p:sp>
      <p:sp>
        <p:nvSpPr>
          <p:cNvPr id="6" name="Content Placeholder 5">
            <a:extLst>
              <a:ext uri="{FF2B5EF4-FFF2-40B4-BE49-F238E27FC236}">
                <a16:creationId xmlns:a16="http://schemas.microsoft.com/office/drawing/2014/main" id="{D08E5A57-B82E-439D-AA68-25982020C72C}"/>
              </a:ext>
            </a:extLst>
          </p:cNvPr>
          <p:cNvSpPr>
            <a:spLocks noGrp="1"/>
          </p:cNvSpPr>
          <p:nvPr>
            <p:ph sz="quarter" idx="4"/>
          </p:nvPr>
        </p:nvSpPr>
        <p:spPr>
          <a:solidFill>
            <a:schemeClr val="bg2">
              <a:lumMod val="90000"/>
            </a:schemeClr>
          </a:solidFill>
        </p:spPr>
        <p:txBody>
          <a:bodyPr vert="horz" lIns="91440" tIns="45720" rIns="91440" bIns="45720" rtlCol="0" anchor="t">
            <a:normAutofit/>
          </a:bodyPr>
          <a:lstStyle/>
          <a:p>
            <a:pPr algn="just"/>
            <a:r>
              <a:rPr lang="en-US"/>
              <a:t>Priorotizes on the economy </a:t>
            </a:r>
          </a:p>
          <a:p>
            <a:pPr algn="just">
              <a:buClr>
                <a:srgbClr val="C3B2A7"/>
              </a:buClr>
            </a:pPr>
            <a:r>
              <a:rPr lang="en-US"/>
              <a:t>Aims to benefit economy &amp; environment  </a:t>
            </a:r>
            <a:endParaRPr lang="en-US" dirty="0"/>
          </a:p>
          <a:p>
            <a:pPr algn="just">
              <a:buClr>
                <a:srgbClr val="C3B2A7"/>
              </a:buClr>
            </a:pPr>
            <a:r>
              <a:rPr lang="en-US"/>
              <a:t>Closed loop. Aim is to prevent any leakages from the system </a:t>
            </a:r>
          </a:p>
          <a:p>
            <a:pPr algn="just">
              <a:buClr>
                <a:srgbClr val="C3B2A7"/>
              </a:buClr>
            </a:pPr>
            <a:r>
              <a:rPr lang="en-US"/>
              <a:t>Consists of input and leakage thresholds</a:t>
            </a:r>
            <a:endParaRPr lang="en-US" dirty="0"/>
          </a:p>
        </p:txBody>
      </p:sp>
    </p:spTree>
    <p:extLst>
      <p:ext uri="{BB962C8B-B14F-4D97-AF65-F5344CB8AC3E}">
        <p14:creationId xmlns:p14="http://schemas.microsoft.com/office/powerpoint/2010/main" val="139578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FB03654-F8D1-4066-85B5-5BA57499B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FE4BCA-E166-4E5B-825C-A833C4859AF2}"/>
              </a:ext>
            </a:extLst>
          </p:cNvPr>
          <p:cNvSpPr>
            <a:spLocks noGrp="1"/>
          </p:cNvSpPr>
          <p:nvPr>
            <p:ph type="title"/>
          </p:nvPr>
        </p:nvSpPr>
        <p:spPr>
          <a:xfrm>
            <a:off x="176111" y="737979"/>
            <a:ext cx="8675712" cy="981892"/>
          </a:xfrm>
        </p:spPr>
        <p:txBody>
          <a:bodyPr>
            <a:normAutofit/>
          </a:bodyPr>
          <a:lstStyle/>
          <a:p>
            <a:r>
              <a:rPr lang="en-US"/>
              <a:t>SMART ECONOMY</a:t>
            </a:r>
          </a:p>
        </p:txBody>
      </p:sp>
      <p:sp>
        <p:nvSpPr>
          <p:cNvPr id="19" name="Rectangle 18">
            <a:extLst>
              <a:ext uri="{FF2B5EF4-FFF2-40B4-BE49-F238E27FC236}">
                <a16:creationId xmlns:a16="http://schemas.microsoft.com/office/drawing/2014/main" id="{7615BC76-014D-4BD0-A843-994E2D759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0" y="1874829"/>
            <a:ext cx="12175432"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9D2483B-7210-454A-B168-51DA3C1611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57372" y="-18787"/>
            <a:ext cx="1238945" cy="1919798"/>
            <a:chOff x="10357372" y="-18787"/>
            <a:chExt cx="1238945" cy="1919798"/>
          </a:xfrm>
        </p:grpSpPr>
        <p:sp>
          <p:nvSpPr>
            <p:cNvPr id="22" name="Freeform 57">
              <a:extLst>
                <a:ext uri="{FF2B5EF4-FFF2-40B4-BE49-F238E27FC236}">
                  <a16:creationId xmlns:a16="http://schemas.microsoft.com/office/drawing/2014/main" id="{F1142EB5-2791-4EAD-B4A2-43BECFBC5F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15372" y="140636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8">
              <a:extLst>
                <a:ext uri="{FF2B5EF4-FFF2-40B4-BE49-F238E27FC236}">
                  <a16:creationId xmlns:a16="http://schemas.microsoft.com/office/drawing/2014/main" id="{2C8870C2-1368-48B0-A8CF-BC33DF7656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1520" y="755028"/>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9">
              <a:extLst>
                <a:ext uri="{FF2B5EF4-FFF2-40B4-BE49-F238E27FC236}">
                  <a16:creationId xmlns:a16="http://schemas.microsoft.com/office/drawing/2014/main" id="{853F9E0D-F5F9-438C-B1DC-0AA3127C41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3892" y="986073"/>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0">
              <a:extLst>
                <a:ext uri="{FF2B5EF4-FFF2-40B4-BE49-F238E27FC236}">
                  <a16:creationId xmlns:a16="http://schemas.microsoft.com/office/drawing/2014/main" id="{B4E911B1-253E-4755-9AEC-BB1DAB8E2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8551" y="122386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3">
              <a:extLst>
                <a:ext uri="{FF2B5EF4-FFF2-40B4-BE49-F238E27FC236}">
                  <a16:creationId xmlns:a16="http://schemas.microsoft.com/office/drawing/2014/main" id="{2AF5DD4D-BF15-452D-937B-7F29FA3F2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1994" y="1699681"/>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4">
              <a:extLst>
                <a:ext uri="{FF2B5EF4-FFF2-40B4-BE49-F238E27FC236}">
                  <a16:creationId xmlns:a16="http://schemas.microsoft.com/office/drawing/2014/main" id="{5F821C6A-EDEE-4845-92EB-367AC60023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3010" y="55044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6">
              <a:extLst>
                <a:ext uri="{FF2B5EF4-FFF2-40B4-BE49-F238E27FC236}">
                  <a16:creationId xmlns:a16="http://schemas.microsoft.com/office/drawing/2014/main" id="{504AA4DA-748D-4CFF-891A-5C8861EC4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2979" y="20443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89">
              <a:extLst>
                <a:ext uri="{FF2B5EF4-FFF2-40B4-BE49-F238E27FC236}">
                  <a16:creationId xmlns:a16="http://schemas.microsoft.com/office/drawing/2014/main" id="{7CC3A8FA-D5F6-4A96-9B55-4479C1717A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782" y="1487330"/>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6">
              <a:extLst>
                <a:ext uri="{FF2B5EF4-FFF2-40B4-BE49-F238E27FC236}">
                  <a16:creationId xmlns:a16="http://schemas.microsoft.com/office/drawing/2014/main" id="{26E1DC3C-522F-46BF-9C95-475001763F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08678" y="5991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07">
              <a:extLst>
                <a:ext uri="{FF2B5EF4-FFF2-40B4-BE49-F238E27FC236}">
                  <a16:creationId xmlns:a16="http://schemas.microsoft.com/office/drawing/2014/main" id="{F7CDF92D-312E-42AB-960E-637D404934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20666" y="124026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08">
              <a:extLst>
                <a:ext uri="{FF2B5EF4-FFF2-40B4-BE49-F238E27FC236}">
                  <a16:creationId xmlns:a16="http://schemas.microsoft.com/office/drawing/2014/main" id="{918FE320-F6B2-4BDB-95D8-DFD3B2B34F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06349" y="120899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09">
              <a:extLst>
                <a:ext uri="{FF2B5EF4-FFF2-40B4-BE49-F238E27FC236}">
                  <a16:creationId xmlns:a16="http://schemas.microsoft.com/office/drawing/2014/main" id="{B90769B0-46E9-4B76-96A9-A247A0DF3D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9546" y="171031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0">
              <a:extLst>
                <a:ext uri="{FF2B5EF4-FFF2-40B4-BE49-F238E27FC236}">
                  <a16:creationId xmlns:a16="http://schemas.microsoft.com/office/drawing/2014/main" id="{C0CC5855-0620-41C7-AA4D-3D30E2455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6402" y="35131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11">
              <a:extLst>
                <a:ext uri="{FF2B5EF4-FFF2-40B4-BE49-F238E27FC236}">
                  <a16:creationId xmlns:a16="http://schemas.microsoft.com/office/drawing/2014/main" id="{7A99B1F4-089E-4A1A-833C-0D0C8E770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7601" y="1438812"/>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12">
              <a:extLst>
                <a:ext uri="{FF2B5EF4-FFF2-40B4-BE49-F238E27FC236}">
                  <a16:creationId xmlns:a16="http://schemas.microsoft.com/office/drawing/2014/main" id="{52C3D5C1-0862-4E4B-BAD8-C6244D0352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7104" y="9201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22">
              <a:extLst>
                <a:ext uri="{FF2B5EF4-FFF2-40B4-BE49-F238E27FC236}">
                  <a16:creationId xmlns:a16="http://schemas.microsoft.com/office/drawing/2014/main" id="{5E020019-37DA-47B1-A859-25E2009F7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52607" y="1741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23">
              <a:extLst>
                <a:ext uri="{FF2B5EF4-FFF2-40B4-BE49-F238E27FC236}">
                  <a16:creationId xmlns:a16="http://schemas.microsoft.com/office/drawing/2014/main" id="{FC071985-7349-45B2-AD36-AB9014D81F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68114" y="20578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30">
              <a:extLst>
                <a:ext uri="{FF2B5EF4-FFF2-40B4-BE49-F238E27FC236}">
                  <a16:creationId xmlns:a16="http://schemas.microsoft.com/office/drawing/2014/main" id="{8A8374B4-6CAE-4B1D-8AD8-BBD71C66E4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41335" y="49503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1">
              <a:extLst>
                <a:ext uri="{FF2B5EF4-FFF2-40B4-BE49-F238E27FC236}">
                  <a16:creationId xmlns:a16="http://schemas.microsoft.com/office/drawing/2014/main" id="{4F0392BB-C222-4B4A-B3F7-86E1953966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55153" y="105002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35">
              <a:extLst>
                <a:ext uri="{FF2B5EF4-FFF2-40B4-BE49-F238E27FC236}">
                  <a16:creationId xmlns:a16="http://schemas.microsoft.com/office/drawing/2014/main" id="{A602A52C-3AB9-4D97-AE2A-BB87DB6ACA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42492" y="820365"/>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41">
              <a:extLst>
                <a:ext uri="{FF2B5EF4-FFF2-40B4-BE49-F238E27FC236}">
                  <a16:creationId xmlns:a16="http://schemas.microsoft.com/office/drawing/2014/main" id="{B30A965C-348F-4CA1-882F-46F532A33B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81044" y="142204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77">
              <a:extLst>
                <a:ext uri="{FF2B5EF4-FFF2-40B4-BE49-F238E27FC236}">
                  <a16:creationId xmlns:a16="http://schemas.microsoft.com/office/drawing/2014/main" id="{3DB93D99-B20E-4CEF-A4B5-E355F2EF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9747" y="1955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21">
              <a:extLst>
                <a:ext uri="{FF2B5EF4-FFF2-40B4-BE49-F238E27FC236}">
                  <a16:creationId xmlns:a16="http://schemas.microsoft.com/office/drawing/2014/main" id="{59BF81A2-5680-4745-9838-B87F14A4EE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60727" y="5686"/>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8">
              <a:extLst>
                <a:ext uri="{FF2B5EF4-FFF2-40B4-BE49-F238E27FC236}">
                  <a16:creationId xmlns:a16="http://schemas.microsoft.com/office/drawing/2014/main" id="{15D7F206-A93F-4CCC-B241-B733ECFCF9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2159" y="1071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7">
              <a:extLst>
                <a:ext uri="{FF2B5EF4-FFF2-40B4-BE49-F238E27FC236}">
                  <a16:creationId xmlns:a16="http://schemas.microsoft.com/office/drawing/2014/main" id="{88E77691-B7C1-4F5D-98EC-C5508CDFB6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86315" y="672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94">
              <a:extLst>
                <a:ext uri="{FF2B5EF4-FFF2-40B4-BE49-F238E27FC236}">
                  <a16:creationId xmlns:a16="http://schemas.microsoft.com/office/drawing/2014/main" id="{B15258A7-A882-4D79-B870-C92A57D6B6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39661" y="130606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97">
              <a:extLst>
                <a:ext uri="{FF2B5EF4-FFF2-40B4-BE49-F238E27FC236}">
                  <a16:creationId xmlns:a16="http://schemas.microsoft.com/office/drawing/2014/main" id="{CF3D5844-0132-49FA-BD1E-5263802F47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68751" y="174495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01">
              <a:extLst>
                <a:ext uri="{FF2B5EF4-FFF2-40B4-BE49-F238E27FC236}">
                  <a16:creationId xmlns:a16="http://schemas.microsoft.com/office/drawing/2014/main" id="{A399F043-AB24-4109-800A-BD94939A40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47006" y="147872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02">
              <a:extLst>
                <a:ext uri="{FF2B5EF4-FFF2-40B4-BE49-F238E27FC236}">
                  <a16:creationId xmlns:a16="http://schemas.microsoft.com/office/drawing/2014/main" id="{796159AE-3178-456B-B411-196E260E5E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67663" y="110955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3">
              <a:extLst>
                <a:ext uri="{FF2B5EF4-FFF2-40B4-BE49-F238E27FC236}">
                  <a16:creationId xmlns:a16="http://schemas.microsoft.com/office/drawing/2014/main" id="{B0562100-3934-4A15-8C23-D55F111D9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65260" y="8358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7">
              <a:extLst>
                <a:ext uri="{FF2B5EF4-FFF2-40B4-BE49-F238E27FC236}">
                  <a16:creationId xmlns:a16="http://schemas.microsoft.com/office/drawing/2014/main" id="{6DD7C928-63AE-4BCB-9843-570F9E04E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47263" y="88929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8">
              <a:extLst>
                <a:ext uri="{FF2B5EF4-FFF2-40B4-BE49-F238E27FC236}">
                  <a16:creationId xmlns:a16="http://schemas.microsoft.com/office/drawing/2014/main" id="{5AC011E4-1DCA-418C-8008-AE4E1E61D0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33783" y="22103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19">
              <a:extLst>
                <a:ext uri="{FF2B5EF4-FFF2-40B4-BE49-F238E27FC236}">
                  <a16:creationId xmlns:a16="http://schemas.microsoft.com/office/drawing/2014/main" id="{5B2D3B89-E1F5-40D8-AEC0-8E7B2E67AE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14899" y="45851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6">
              <a:extLst>
                <a:ext uri="{FF2B5EF4-FFF2-40B4-BE49-F238E27FC236}">
                  <a16:creationId xmlns:a16="http://schemas.microsoft.com/office/drawing/2014/main" id="{DBB111D7-2067-4503-A6F9-647407E181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42418" y="126325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37">
              <a:extLst>
                <a:ext uri="{FF2B5EF4-FFF2-40B4-BE49-F238E27FC236}">
                  <a16:creationId xmlns:a16="http://schemas.microsoft.com/office/drawing/2014/main" id="{20B3ED41-DE4C-4CE7-A8DE-B4ED03137D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57923" y="165641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9">
              <a:extLst>
                <a:ext uri="{FF2B5EF4-FFF2-40B4-BE49-F238E27FC236}">
                  <a16:creationId xmlns:a16="http://schemas.microsoft.com/office/drawing/2014/main" id="{F4EE6DAD-6518-47B6-A04F-484A162676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61863" y="321142"/>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43">
              <a:extLst>
                <a:ext uri="{FF2B5EF4-FFF2-40B4-BE49-F238E27FC236}">
                  <a16:creationId xmlns:a16="http://schemas.microsoft.com/office/drawing/2014/main" id="{B6867974-B4C0-48AA-A205-B435998B74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72041" y="1015660"/>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44">
              <a:extLst>
                <a:ext uri="{FF2B5EF4-FFF2-40B4-BE49-F238E27FC236}">
                  <a16:creationId xmlns:a16="http://schemas.microsoft.com/office/drawing/2014/main" id="{21F27A0E-A6C1-4AFE-8CBA-28E4FE70BC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88371" y="7900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45">
              <a:extLst>
                <a:ext uri="{FF2B5EF4-FFF2-40B4-BE49-F238E27FC236}">
                  <a16:creationId xmlns:a16="http://schemas.microsoft.com/office/drawing/2014/main" id="{AAA114B9-98D7-4840-8602-457F0741B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92441" y="60206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8">
              <a:extLst>
                <a:ext uri="{FF2B5EF4-FFF2-40B4-BE49-F238E27FC236}">
                  <a16:creationId xmlns:a16="http://schemas.microsoft.com/office/drawing/2014/main" id="{4E9E63DF-694C-4693-8D8B-0275BB744D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56151" y="13109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 name="Freeform 113">
            <a:extLst>
              <a:ext uri="{FF2B5EF4-FFF2-40B4-BE49-F238E27FC236}">
                <a16:creationId xmlns:a16="http://schemas.microsoft.com/office/drawing/2014/main" id="{B1A3BF1A-EF96-468A-B04F-AFDF6621D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429612" y="201088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FC4EB159-044B-4A3D-A5A4-9CAD01700057}"/>
              </a:ext>
            </a:extLst>
          </p:cNvPr>
          <p:cNvSpPr>
            <a:spLocks noGrp="1"/>
          </p:cNvSpPr>
          <p:nvPr>
            <p:ph idx="1"/>
          </p:nvPr>
        </p:nvSpPr>
        <p:spPr>
          <a:xfrm>
            <a:off x="136468" y="1956556"/>
            <a:ext cx="6220490" cy="3823714"/>
          </a:xfrm>
        </p:spPr>
        <p:txBody>
          <a:bodyPr vert="horz" lIns="91440" tIns="45720" rIns="91440" bIns="45720" rtlCol="0" anchor="t">
            <a:noAutofit/>
          </a:bodyPr>
          <a:lstStyle/>
          <a:p>
            <a:pPr algn="just">
              <a:lnSpc>
                <a:spcPct val="140000"/>
              </a:lnSpc>
            </a:pPr>
            <a:r>
              <a:rPr lang="en-US" sz="1400" dirty="0">
                <a:ea typeface="+mn-lt"/>
                <a:cs typeface="+mn-lt"/>
              </a:rPr>
              <a:t>Smart Economy is defined as the main base of</a:t>
            </a:r>
            <a:r>
              <a:rPr lang="en-US" sz="1400" b="1" dirty="0">
                <a:ea typeface="+mn-lt"/>
                <a:cs typeface="+mn-lt"/>
              </a:rPr>
              <a:t> urban development</a:t>
            </a:r>
            <a:r>
              <a:rPr lang="en-US" sz="1400" dirty="0">
                <a:ea typeface="+mn-lt"/>
                <a:cs typeface="+mn-lt"/>
              </a:rPr>
              <a:t> in a smart community. This model is based on a series of concepts to promote development and achieve sustainability. The main areas of consideration in a Smart Economy are: </a:t>
            </a:r>
            <a:r>
              <a:rPr lang="en-US" sz="1400" b="1" dirty="0">
                <a:ea typeface="+mn-lt"/>
                <a:cs typeface="+mn-lt"/>
              </a:rPr>
              <a:t>e-business, e-commerce, increase of productivity, innovation and new product development.</a:t>
            </a:r>
            <a:r>
              <a:rPr lang="en-US" sz="1400" dirty="0">
                <a:ea typeface="+mn-lt"/>
                <a:cs typeface="+mn-lt"/>
              </a:rPr>
              <a:t>   </a:t>
            </a:r>
          </a:p>
          <a:p>
            <a:pPr algn="just">
              <a:lnSpc>
                <a:spcPct val="140000"/>
              </a:lnSpc>
              <a:buClr>
                <a:srgbClr val="C3B2A7"/>
              </a:buClr>
            </a:pPr>
            <a:endParaRPr lang="en-US" sz="1400" dirty="0"/>
          </a:p>
          <a:p>
            <a:pPr algn="just">
              <a:lnSpc>
                <a:spcPct val="140000"/>
              </a:lnSpc>
              <a:buClr>
                <a:srgbClr val="C3B2A7"/>
              </a:buClr>
            </a:pPr>
            <a:r>
              <a:rPr lang="en-US" sz="1400" dirty="0"/>
              <a:t>The hall mark of a smart economy is smart cities. </a:t>
            </a:r>
            <a:r>
              <a:rPr lang="en-US" sz="1400" dirty="0">
                <a:ea typeface="+mn-lt"/>
                <a:cs typeface="+mn-lt"/>
              </a:rPr>
              <a:t>A smart city refers to any city that uses ICT to </a:t>
            </a:r>
            <a:r>
              <a:rPr lang="en-US" sz="1400" b="1" dirty="0">
                <a:ea typeface="+mn-lt"/>
                <a:cs typeface="+mn-lt"/>
              </a:rPr>
              <a:t>improve operational efficiency, information sharing</a:t>
            </a:r>
            <a:r>
              <a:rPr lang="en-US" sz="1400" dirty="0">
                <a:ea typeface="+mn-lt"/>
                <a:cs typeface="+mn-lt"/>
              </a:rPr>
              <a:t> with the public and provide a better quality of  service and welfare. The value lies in </a:t>
            </a:r>
            <a:r>
              <a:rPr lang="en-US" sz="1400" b="1" dirty="0">
                <a:solidFill>
                  <a:srgbClr val="00B050"/>
                </a:solidFill>
                <a:ea typeface="+mn-lt"/>
                <a:cs typeface="+mn-lt"/>
              </a:rPr>
              <a:t>how this technology is used rather than simply how much technology is available.</a:t>
            </a:r>
            <a:endParaRPr lang="en-US" sz="1400" b="1" dirty="0">
              <a:solidFill>
                <a:srgbClr val="00B050"/>
              </a:solidFill>
            </a:endParaRPr>
          </a:p>
        </p:txBody>
      </p:sp>
      <p:grpSp>
        <p:nvGrpSpPr>
          <p:cNvPr id="65" name="Group 64">
            <a:extLst>
              <a:ext uri="{FF2B5EF4-FFF2-40B4-BE49-F238E27FC236}">
                <a16:creationId xmlns:a16="http://schemas.microsoft.com/office/drawing/2014/main" id="{AC1582F5-FF93-46BF-A92F-D4490D6538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72524" y="5987703"/>
            <a:ext cx="1274531" cy="932361"/>
            <a:chOff x="10372524" y="5987703"/>
            <a:chExt cx="1274531" cy="932361"/>
          </a:xfrm>
        </p:grpSpPr>
        <p:sp>
          <p:nvSpPr>
            <p:cNvPr id="66" name="Freeform 82">
              <a:extLst>
                <a:ext uri="{FF2B5EF4-FFF2-40B4-BE49-F238E27FC236}">
                  <a16:creationId xmlns:a16="http://schemas.microsoft.com/office/drawing/2014/main" id="{EDA30C63-7387-41DF-A6B0-5E3B1AF60C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61" y="6018941"/>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70">
              <a:extLst>
                <a:ext uri="{FF2B5EF4-FFF2-40B4-BE49-F238E27FC236}">
                  <a16:creationId xmlns:a16="http://schemas.microsoft.com/office/drawing/2014/main" id="{0F9349DE-8C14-4D6E-B1C2-4750F704C0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3533" y="628090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5">
              <a:extLst>
                <a:ext uri="{FF2B5EF4-FFF2-40B4-BE49-F238E27FC236}">
                  <a16:creationId xmlns:a16="http://schemas.microsoft.com/office/drawing/2014/main" id="{0093B34B-1559-4D7A-90CF-114125FD62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0975" y="6503581"/>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7">
              <a:extLst>
                <a:ext uri="{FF2B5EF4-FFF2-40B4-BE49-F238E27FC236}">
                  <a16:creationId xmlns:a16="http://schemas.microsoft.com/office/drawing/2014/main" id="{F32E37EB-F93F-4ACA-8EC5-8313085014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2215" y="673397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94">
              <a:extLst>
                <a:ext uri="{FF2B5EF4-FFF2-40B4-BE49-F238E27FC236}">
                  <a16:creationId xmlns:a16="http://schemas.microsoft.com/office/drawing/2014/main" id="{6486B439-14A8-40F4-BD01-2647D4752F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6680" y="6716732"/>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8">
              <a:extLst>
                <a:ext uri="{FF2B5EF4-FFF2-40B4-BE49-F238E27FC236}">
                  <a16:creationId xmlns:a16="http://schemas.microsoft.com/office/drawing/2014/main" id="{3EA0483A-6030-445C-9A9E-FC8847FD44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03570" y="660050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19">
              <a:extLst>
                <a:ext uri="{FF2B5EF4-FFF2-40B4-BE49-F238E27FC236}">
                  <a16:creationId xmlns:a16="http://schemas.microsoft.com/office/drawing/2014/main" id="{54E9F49B-F300-4A14-B0F3-36A75B1713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9260" y="641557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39">
              <a:extLst>
                <a:ext uri="{FF2B5EF4-FFF2-40B4-BE49-F238E27FC236}">
                  <a16:creationId xmlns:a16="http://schemas.microsoft.com/office/drawing/2014/main" id="{293DA61B-9566-467E-A357-E86CD8E7E2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04088" y="655127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44">
              <a:extLst>
                <a:ext uri="{FF2B5EF4-FFF2-40B4-BE49-F238E27FC236}">
                  <a16:creationId xmlns:a16="http://schemas.microsoft.com/office/drawing/2014/main" id="{A1A7223C-6F2C-487D-A45A-6EBBD051A5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41775" y="6182738"/>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45">
              <a:extLst>
                <a:ext uri="{FF2B5EF4-FFF2-40B4-BE49-F238E27FC236}">
                  <a16:creationId xmlns:a16="http://schemas.microsoft.com/office/drawing/2014/main" id="{DC4DE17D-AC51-4C89-AC1A-016A928A1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83257" y="6290757"/>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8">
              <a:extLst>
                <a:ext uri="{FF2B5EF4-FFF2-40B4-BE49-F238E27FC236}">
                  <a16:creationId xmlns:a16="http://schemas.microsoft.com/office/drawing/2014/main" id="{95D0E198-D3C3-4790-881E-4DF6C9D7FD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09800" y="675246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a:extLst>
                <a:ext uri="{FF2B5EF4-FFF2-40B4-BE49-F238E27FC236}">
                  <a16:creationId xmlns:a16="http://schemas.microsoft.com/office/drawing/2014/main" id="{E9952623-7C81-47CA-85D8-C872DE84E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19682" y="61960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78">
              <a:extLst>
                <a:ext uri="{FF2B5EF4-FFF2-40B4-BE49-F238E27FC236}">
                  <a16:creationId xmlns:a16="http://schemas.microsoft.com/office/drawing/2014/main" id="{F90AA42C-D724-4AD8-81F3-CDFC420635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53319" y="602860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84">
              <a:extLst>
                <a:ext uri="{FF2B5EF4-FFF2-40B4-BE49-F238E27FC236}">
                  <a16:creationId xmlns:a16="http://schemas.microsoft.com/office/drawing/2014/main" id="{CAB3A278-E8E7-4070-B30A-31B5DE9805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487085" y="602998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86">
              <a:extLst>
                <a:ext uri="{FF2B5EF4-FFF2-40B4-BE49-F238E27FC236}">
                  <a16:creationId xmlns:a16="http://schemas.microsoft.com/office/drawing/2014/main" id="{910FC82B-A4C1-428C-A576-79B5F6D189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918273" y="6040831"/>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06">
              <a:extLst>
                <a:ext uri="{FF2B5EF4-FFF2-40B4-BE49-F238E27FC236}">
                  <a16:creationId xmlns:a16="http://schemas.microsoft.com/office/drawing/2014/main" id="{B9CB6255-5C91-4496-B0AE-529737BC53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53729" y="628141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10">
              <a:extLst>
                <a:ext uri="{FF2B5EF4-FFF2-40B4-BE49-F238E27FC236}">
                  <a16:creationId xmlns:a16="http://schemas.microsoft.com/office/drawing/2014/main" id="{A58DBA3F-B3E2-4AD9-A93C-FDF997582E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83094" y="651210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23">
              <a:extLst>
                <a:ext uri="{FF2B5EF4-FFF2-40B4-BE49-F238E27FC236}">
                  <a16:creationId xmlns:a16="http://schemas.microsoft.com/office/drawing/2014/main" id="{AE100164-158F-422B-8A80-DFF4E0E06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1803" y="659994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30">
              <a:extLst>
                <a:ext uri="{FF2B5EF4-FFF2-40B4-BE49-F238E27FC236}">
                  <a16:creationId xmlns:a16="http://schemas.microsoft.com/office/drawing/2014/main" id="{1A0EF69A-22C3-4FF9-B6DD-55C6DAC3B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98032" y="6383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41">
              <a:extLst>
                <a:ext uri="{FF2B5EF4-FFF2-40B4-BE49-F238E27FC236}">
                  <a16:creationId xmlns:a16="http://schemas.microsoft.com/office/drawing/2014/main" id="{3963C700-CFE8-4ED2-8E1E-1139AC305D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56888" y="675649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99">
              <a:extLst>
                <a:ext uri="{FF2B5EF4-FFF2-40B4-BE49-F238E27FC236}">
                  <a16:creationId xmlns:a16="http://schemas.microsoft.com/office/drawing/2014/main" id="{86FC694B-4A70-4160-A64D-DA282DE95B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9290" y="603679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8">
              <a:extLst>
                <a:ext uri="{FF2B5EF4-FFF2-40B4-BE49-F238E27FC236}">
                  <a16:creationId xmlns:a16="http://schemas.microsoft.com/office/drawing/2014/main" id="{2A55A10A-49CA-42B6-84C9-8A1A1596D7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68502" y="67592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7" name="Picture 7" descr="A picture containing outdoor, sky&#10;&#10;Description automatically generated">
            <a:extLst>
              <a:ext uri="{FF2B5EF4-FFF2-40B4-BE49-F238E27FC236}">
                <a16:creationId xmlns:a16="http://schemas.microsoft.com/office/drawing/2014/main" id="{B7B747AE-30B5-4352-A0D8-26C450ACCF3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6128" r="27873"/>
          <a:stretch/>
        </p:blipFill>
        <p:spPr>
          <a:xfrm>
            <a:off x="6586071" y="1879643"/>
            <a:ext cx="5613519" cy="4109986"/>
          </a:xfrm>
          <a:prstGeom prst="rect">
            <a:avLst/>
          </a:prstGeom>
        </p:spPr>
      </p:pic>
      <p:sp>
        <p:nvSpPr>
          <p:cNvPr id="8" name="TextBox 7">
            <a:extLst>
              <a:ext uri="{FF2B5EF4-FFF2-40B4-BE49-F238E27FC236}">
                <a16:creationId xmlns:a16="http://schemas.microsoft.com/office/drawing/2014/main" id="{D55FE7D4-ECA4-4384-9B22-85708B38CB7C}"/>
              </a:ext>
            </a:extLst>
          </p:cNvPr>
          <p:cNvSpPr txBox="1"/>
          <p:nvPr/>
        </p:nvSpPr>
        <p:spPr>
          <a:xfrm>
            <a:off x="9398823" y="5789574"/>
            <a:ext cx="280076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1796823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0" name="Rectangle 122">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4">
            <a:extLst>
              <a:ext uri="{FF2B5EF4-FFF2-40B4-BE49-F238E27FC236}">
                <a16:creationId xmlns:a16="http://schemas.microsoft.com/office/drawing/2014/main" id="{C3107ADD-4B4E-4D37-98F9-BD1A57694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6">
            <a:extLst>
              <a:ext uri="{FF2B5EF4-FFF2-40B4-BE49-F238E27FC236}">
                <a16:creationId xmlns:a16="http://schemas.microsoft.com/office/drawing/2014/main" id="{25C1F4D8-9670-4B56-BD70-732561AD0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84438"/>
            <a:ext cx="11330210" cy="5105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39514D-F1B4-4290-B113-F07BD7E51370}"/>
              </a:ext>
            </a:extLst>
          </p:cNvPr>
          <p:cNvSpPr>
            <a:spLocks noGrp="1"/>
          </p:cNvSpPr>
          <p:nvPr>
            <p:ph type="title"/>
          </p:nvPr>
        </p:nvSpPr>
        <p:spPr>
          <a:xfrm>
            <a:off x="876301" y="1615012"/>
            <a:ext cx="4072948" cy="3707003"/>
          </a:xfrm>
        </p:spPr>
        <p:txBody>
          <a:bodyPr>
            <a:normAutofit/>
          </a:bodyPr>
          <a:lstStyle/>
          <a:p>
            <a:pPr algn="ctr"/>
            <a:r>
              <a:rPr lang="en-US" dirty="0"/>
              <a:t>SMART ECONOMY – FOCUS AREAS</a:t>
            </a:r>
            <a:endParaRPr lang="en-US"/>
          </a:p>
        </p:txBody>
      </p:sp>
      <p:sp>
        <p:nvSpPr>
          <p:cNvPr id="124" name="Freeform 10">
            <a:extLst>
              <a:ext uri="{FF2B5EF4-FFF2-40B4-BE49-F238E27FC236}">
                <a16:creationId xmlns:a16="http://schemas.microsoft.com/office/drawing/2014/main" id="{2B94DB80-B7D1-4170-88A2-6E4EC5524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91209" y="11763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8">
            <a:extLst>
              <a:ext uri="{FF2B5EF4-FFF2-40B4-BE49-F238E27FC236}">
                <a16:creationId xmlns:a16="http://schemas.microsoft.com/office/drawing/2014/main" id="{22F566CA-D7F1-40DD-A2DC-740587F59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98553" y="37508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5">
            <a:extLst>
              <a:ext uri="{FF2B5EF4-FFF2-40B4-BE49-F238E27FC236}">
                <a16:creationId xmlns:a16="http://schemas.microsoft.com/office/drawing/2014/main" id="{2F8AE45B-8CBB-4DA9-8248-23615828CE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95139" y="63183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3">
            <a:extLst>
              <a:ext uri="{FF2B5EF4-FFF2-40B4-BE49-F238E27FC236}">
                <a16:creationId xmlns:a16="http://schemas.microsoft.com/office/drawing/2014/main" id="{6B0E5B35-D3B7-4BEB-839F-D258E79A0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56260" y="87679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22">
            <a:extLst>
              <a:ext uri="{FF2B5EF4-FFF2-40B4-BE49-F238E27FC236}">
                <a16:creationId xmlns:a16="http://schemas.microsoft.com/office/drawing/2014/main" id="{C127F179-C992-4D40-B186-06818A77C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2573" y="108936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27">
            <a:extLst>
              <a:ext uri="{FF2B5EF4-FFF2-40B4-BE49-F238E27FC236}">
                <a16:creationId xmlns:a16="http://schemas.microsoft.com/office/drawing/2014/main" id="{C4D0EC36-D809-4017-A7B7-70EF5325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3960" y="179760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9">
            <a:extLst>
              <a:ext uri="{FF2B5EF4-FFF2-40B4-BE49-F238E27FC236}">
                <a16:creationId xmlns:a16="http://schemas.microsoft.com/office/drawing/2014/main" id="{25703CD1-3965-43FB-8408-77151BBD2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88471" y="2061963"/>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20">
            <a:extLst>
              <a:ext uri="{FF2B5EF4-FFF2-40B4-BE49-F238E27FC236}">
                <a16:creationId xmlns:a16="http://schemas.microsoft.com/office/drawing/2014/main" id="{8236AF27-E29A-4BE1-835F-3E58632F5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73234" y="2259521"/>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7">
            <a:extLst>
              <a:ext uri="{FF2B5EF4-FFF2-40B4-BE49-F238E27FC236}">
                <a16:creationId xmlns:a16="http://schemas.microsoft.com/office/drawing/2014/main" id="{F5CD4467-A569-43CF-86A0-79473F580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29076" y="244427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5">
            <a:extLst>
              <a:ext uri="{FF2B5EF4-FFF2-40B4-BE49-F238E27FC236}">
                <a16:creationId xmlns:a16="http://schemas.microsoft.com/office/drawing/2014/main" id="{20995D3A-FC68-4B79-9632-2BB10ECA8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59119" y="2730591"/>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3">
            <a:extLst>
              <a:ext uri="{FF2B5EF4-FFF2-40B4-BE49-F238E27FC236}">
                <a16:creationId xmlns:a16="http://schemas.microsoft.com/office/drawing/2014/main" id="{CABABB06-E976-4F92-836D-60FC8F8D1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62242" y="3075294"/>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4">
            <a:extLst>
              <a:ext uri="{FF2B5EF4-FFF2-40B4-BE49-F238E27FC236}">
                <a16:creationId xmlns:a16="http://schemas.microsoft.com/office/drawing/2014/main" id="{FD9DF2A8-9AFC-48B4-BF3A-14B73A84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63081" y="3355480"/>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2">
            <a:extLst>
              <a:ext uri="{FF2B5EF4-FFF2-40B4-BE49-F238E27FC236}">
                <a16:creationId xmlns:a16="http://schemas.microsoft.com/office/drawing/2014/main" id="{64056CC8-26C8-4739-B9F7-0F23B778A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7757" y="3771786"/>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C8825D2E-6C88-42BD-9C25-F3B9B332E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26125" y="39849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8">
            <a:extLst>
              <a:ext uri="{FF2B5EF4-FFF2-40B4-BE49-F238E27FC236}">
                <a16:creationId xmlns:a16="http://schemas.microsoft.com/office/drawing/2014/main" id="{E4FC1A14-AE5B-4899-95DD-9C56237DA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7524" y="477570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6">
            <a:extLst>
              <a:ext uri="{FF2B5EF4-FFF2-40B4-BE49-F238E27FC236}">
                <a16:creationId xmlns:a16="http://schemas.microsoft.com/office/drawing/2014/main" id="{49C159BB-7257-4A09-8C12-6AF61D711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60646" y="5074748"/>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31">
            <a:extLst>
              <a:ext uri="{FF2B5EF4-FFF2-40B4-BE49-F238E27FC236}">
                <a16:creationId xmlns:a16="http://schemas.microsoft.com/office/drawing/2014/main" id="{7D6AB6E9-0118-49A0-8EBF-B42E9F738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3216" y="6206771"/>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8" name="Group 162">
            <a:extLst>
              <a:ext uri="{FF2B5EF4-FFF2-40B4-BE49-F238E27FC236}">
                <a16:creationId xmlns:a16="http://schemas.microsoft.com/office/drawing/2014/main" id="{89AA632F-67F1-46F3-966F-E0A136D35F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65680" y="-52613"/>
            <a:ext cx="3580777" cy="6900641"/>
            <a:chOff x="8265680" y="-52613"/>
            <a:chExt cx="3580777" cy="6900641"/>
          </a:xfrm>
        </p:grpSpPr>
        <p:sp>
          <p:nvSpPr>
            <p:cNvPr id="164" name="Freeform 8">
              <a:extLst>
                <a:ext uri="{FF2B5EF4-FFF2-40B4-BE49-F238E27FC236}">
                  <a16:creationId xmlns:a16="http://schemas.microsoft.com/office/drawing/2014/main" id="{CFEBBA01-5D63-4547-B01C-06446F8EA7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54184" y="67189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0">
              <a:extLst>
                <a:ext uri="{FF2B5EF4-FFF2-40B4-BE49-F238E27FC236}">
                  <a16:creationId xmlns:a16="http://schemas.microsoft.com/office/drawing/2014/main" id="{B151F0C2-EB37-4394-85D8-631C639D6E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00737" y="152662"/>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5">
              <a:extLst>
                <a:ext uri="{FF2B5EF4-FFF2-40B4-BE49-F238E27FC236}">
                  <a16:creationId xmlns:a16="http://schemas.microsoft.com/office/drawing/2014/main" id="{16BA0741-61D0-4B78-99A2-84727B154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04667" y="666859"/>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8">
              <a:extLst>
                <a:ext uri="{FF2B5EF4-FFF2-40B4-BE49-F238E27FC236}">
                  <a16:creationId xmlns:a16="http://schemas.microsoft.com/office/drawing/2014/main" id="{608BEE1D-8947-4860-92E2-DF5E72617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08081" y="41011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52">
              <a:extLst>
                <a:ext uri="{FF2B5EF4-FFF2-40B4-BE49-F238E27FC236}">
                  <a16:creationId xmlns:a16="http://schemas.microsoft.com/office/drawing/2014/main" id="{23477C11-8260-4FBB-821B-620D7E4C72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89788" y="451020"/>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54">
              <a:extLst>
                <a:ext uri="{FF2B5EF4-FFF2-40B4-BE49-F238E27FC236}">
                  <a16:creationId xmlns:a16="http://schemas.microsoft.com/office/drawing/2014/main" id="{E1B67178-0C14-4601-BF94-91DCCCD9EC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16240" y="74642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59">
              <a:extLst>
                <a:ext uri="{FF2B5EF4-FFF2-40B4-BE49-F238E27FC236}">
                  <a16:creationId xmlns:a16="http://schemas.microsoft.com/office/drawing/2014/main" id="{EDEB60C8-CA29-46D3-9AA7-9F7A1252D5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46328" y="255923"/>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78">
              <a:extLst>
                <a:ext uri="{FF2B5EF4-FFF2-40B4-BE49-F238E27FC236}">
                  <a16:creationId xmlns:a16="http://schemas.microsoft.com/office/drawing/2014/main" id="{9E5C2B83-454B-4951-8B08-3D617778E7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27094" y="721463"/>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79">
              <a:extLst>
                <a:ext uri="{FF2B5EF4-FFF2-40B4-BE49-F238E27FC236}">
                  <a16:creationId xmlns:a16="http://schemas.microsoft.com/office/drawing/2014/main" id="{AFAD21A0-BC8E-4635-AFFB-E87CD92C8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64446" y="812066"/>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84">
              <a:extLst>
                <a:ext uri="{FF2B5EF4-FFF2-40B4-BE49-F238E27FC236}">
                  <a16:creationId xmlns:a16="http://schemas.microsoft.com/office/drawing/2014/main" id="{4B01379C-61AE-4191-B726-E8A6D84B9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08584" y="51687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86">
              <a:extLst>
                <a:ext uri="{FF2B5EF4-FFF2-40B4-BE49-F238E27FC236}">
                  <a16:creationId xmlns:a16="http://schemas.microsoft.com/office/drawing/2014/main" id="{38F67446-9956-4CD9-B003-A772F21589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18553" y="17086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106">
              <a:extLst>
                <a:ext uri="{FF2B5EF4-FFF2-40B4-BE49-F238E27FC236}">
                  <a16:creationId xmlns:a16="http://schemas.microsoft.com/office/drawing/2014/main" id="{FBA47277-EA28-45EB-80A0-64DA80757D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54252" y="58948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10">
              <a:extLst>
                <a:ext uri="{FF2B5EF4-FFF2-40B4-BE49-F238E27FC236}">
                  <a16:creationId xmlns:a16="http://schemas.microsoft.com/office/drawing/2014/main" id="{F74A8421-8E72-4D0B-A55B-E4EC1DCAC5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31976" y="341651"/>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123">
              <a:extLst>
                <a:ext uri="{FF2B5EF4-FFF2-40B4-BE49-F238E27FC236}">
                  <a16:creationId xmlns:a16="http://schemas.microsoft.com/office/drawing/2014/main" id="{779CF57F-496E-4365-8D91-7326A2120B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13688" y="214054"/>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30">
              <a:extLst>
                <a:ext uri="{FF2B5EF4-FFF2-40B4-BE49-F238E27FC236}">
                  <a16:creationId xmlns:a16="http://schemas.microsoft.com/office/drawing/2014/main" id="{160F21FA-063A-4C1C-A5D4-60AD79CB2E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86909" y="503303"/>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135">
              <a:extLst>
                <a:ext uri="{FF2B5EF4-FFF2-40B4-BE49-F238E27FC236}">
                  <a16:creationId xmlns:a16="http://schemas.microsoft.com/office/drawing/2014/main" id="{8FABF168-1906-4AE6-B3F5-15EEE8CADF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91845" y="685532"/>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25">
              <a:extLst>
                <a:ext uri="{FF2B5EF4-FFF2-40B4-BE49-F238E27FC236}">
                  <a16:creationId xmlns:a16="http://schemas.microsoft.com/office/drawing/2014/main" id="{72F9124E-1C2B-47FD-84F9-256BBABDF2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70270" y="649868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0" name="Freeform 31">
              <a:extLst>
                <a:ext uri="{FF2B5EF4-FFF2-40B4-BE49-F238E27FC236}">
                  <a16:creationId xmlns:a16="http://schemas.microsoft.com/office/drawing/2014/main" id="{F8E5A5B8-608D-41E9-80D8-30354569FC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49193" y="6281545"/>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36">
              <a:extLst>
                <a:ext uri="{FF2B5EF4-FFF2-40B4-BE49-F238E27FC236}">
                  <a16:creationId xmlns:a16="http://schemas.microsoft.com/office/drawing/2014/main" id="{F359FC54-371A-45E1-BC00-CC4B391E9D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54882" y="6043469"/>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41">
              <a:extLst>
                <a:ext uri="{FF2B5EF4-FFF2-40B4-BE49-F238E27FC236}">
                  <a16:creationId xmlns:a16="http://schemas.microsoft.com/office/drawing/2014/main" id="{92CACDFB-D6E2-43E1-AD6A-8DEF07D6FA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52005" y="627913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49">
              <a:extLst>
                <a:ext uri="{FF2B5EF4-FFF2-40B4-BE49-F238E27FC236}">
                  <a16:creationId xmlns:a16="http://schemas.microsoft.com/office/drawing/2014/main" id="{369D6F1B-277E-4BFA-802A-DBB2994A19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22887" y="650834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4" name="Freeform 70">
              <a:extLst>
                <a:ext uri="{FF2B5EF4-FFF2-40B4-BE49-F238E27FC236}">
                  <a16:creationId xmlns:a16="http://schemas.microsoft.com/office/drawing/2014/main" id="{D5434E53-B08F-4ACA-91A1-72DD4A438C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33465" y="6247124"/>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85">
              <a:extLst>
                <a:ext uri="{FF2B5EF4-FFF2-40B4-BE49-F238E27FC236}">
                  <a16:creationId xmlns:a16="http://schemas.microsoft.com/office/drawing/2014/main" id="{31AA32B8-ECA1-4652-A7F6-C64A164836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36871" y="6435018"/>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87">
              <a:extLst>
                <a:ext uri="{FF2B5EF4-FFF2-40B4-BE49-F238E27FC236}">
                  <a16:creationId xmlns:a16="http://schemas.microsoft.com/office/drawing/2014/main" id="{D5A98D8E-922A-450B-BAC7-624373E87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24350" y="6658052"/>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17">
              <a:extLst>
                <a:ext uri="{FF2B5EF4-FFF2-40B4-BE49-F238E27FC236}">
                  <a16:creationId xmlns:a16="http://schemas.microsoft.com/office/drawing/2014/main" id="{1AAA8D66-0CB7-4E6F-A817-5DA6D1D9E0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31106" y="597737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118">
              <a:extLst>
                <a:ext uri="{FF2B5EF4-FFF2-40B4-BE49-F238E27FC236}">
                  <a16:creationId xmlns:a16="http://schemas.microsoft.com/office/drawing/2014/main" id="{7B8A3B09-BC97-4F21-94E9-5C5952669B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20522" y="65550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19">
              <a:extLst>
                <a:ext uri="{FF2B5EF4-FFF2-40B4-BE49-F238E27FC236}">
                  <a16:creationId xmlns:a16="http://schemas.microsoft.com/office/drawing/2014/main" id="{3E575223-DEC9-4512-ACB3-7EF79DFE8F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07196" y="628668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139">
              <a:extLst>
                <a:ext uri="{FF2B5EF4-FFF2-40B4-BE49-F238E27FC236}">
                  <a16:creationId xmlns:a16="http://schemas.microsoft.com/office/drawing/2014/main" id="{A2F60DB8-8105-41B6-A657-59AC8FAD41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92442" y="6545898"/>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44">
              <a:extLst>
                <a:ext uri="{FF2B5EF4-FFF2-40B4-BE49-F238E27FC236}">
                  <a16:creationId xmlns:a16="http://schemas.microsoft.com/office/drawing/2014/main" id="{8E5C413D-130F-40EF-986E-3803AA20D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55301" y="6087360"/>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2" name="Freeform 145">
              <a:extLst>
                <a:ext uri="{FF2B5EF4-FFF2-40B4-BE49-F238E27FC236}">
                  <a16:creationId xmlns:a16="http://schemas.microsoft.com/office/drawing/2014/main" id="{AA0BCB10-8327-484F-A6E0-A2BBA90B1D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71611" y="6299024"/>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8">
              <a:extLst>
                <a:ext uri="{FF2B5EF4-FFF2-40B4-BE49-F238E27FC236}">
                  <a16:creationId xmlns:a16="http://schemas.microsoft.com/office/drawing/2014/main" id="{42BBD930-764C-4A48-9EFE-3D7BD59D2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98154" y="673513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4" name="Freeform 8">
              <a:extLst>
                <a:ext uri="{FF2B5EF4-FFF2-40B4-BE49-F238E27FC236}">
                  <a16:creationId xmlns:a16="http://schemas.microsoft.com/office/drawing/2014/main" id="{81F2F622-5B4D-47DB-8E8E-C6C509013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67556" y="3532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8">
              <a:extLst>
                <a:ext uri="{FF2B5EF4-FFF2-40B4-BE49-F238E27FC236}">
                  <a16:creationId xmlns:a16="http://schemas.microsoft.com/office/drawing/2014/main" id="{D11F209F-C153-40EF-9687-AC9B7EDC35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67733" y="9752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106">
              <a:extLst>
                <a:ext uri="{FF2B5EF4-FFF2-40B4-BE49-F238E27FC236}">
                  <a16:creationId xmlns:a16="http://schemas.microsoft.com/office/drawing/2014/main" id="{F2C892FE-0BCC-436C-A56C-75F22A5326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46983" y="1879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06">
              <a:extLst>
                <a:ext uri="{FF2B5EF4-FFF2-40B4-BE49-F238E27FC236}">
                  <a16:creationId xmlns:a16="http://schemas.microsoft.com/office/drawing/2014/main" id="{C04D8270-78E5-442F-A13E-8F36B46DA9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47359" y="671451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8">
              <a:extLst>
                <a:ext uri="{FF2B5EF4-FFF2-40B4-BE49-F238E27FC236}">
                  <a16:creationId xmlns:a16="http://schemas.microsoft.com/office/drawing/2014/main" id="{2364C396-D32B-4204-BE3D-7978AEC4A4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88069" y="66921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0">
              <a:extLst>
                <a:ext uri="{FF2B5EF4-FFF2-40B4-BE49-F238E27FC236}">
                  <a16:creationId xmlns:a16="http://schemas.microsoft.com/office/drawing/2014/main" id="{94890050-B99A-49B3-AA43-B907D7BC40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34622" y="125820"/>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0" name="Freeform 15">
              <a:extLst>
                <a:ext uri="{FF2B5EF4-FFF2-40B4-BE49-F238E27FC236}">
                  <a16:creationId xmlns:a16="http://schemas.microsoft.com/office/drawing/2014/main" id="{4F10F360-2A8A-47C7-97F1-39C21A3E0D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78059" y="765085"/>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8">
              <a:extLst>
                <a:ext uri="{FF2B5EF4-FFF2-40B4-BE49-F238E27FC236}">
                  <a16:creationId xmlns:a16="http://schemas.microsoft.com/office/drawing/2014/main" id="{B941FB0E-BF49-4CEF-8D20-36B788D3B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41966" y="383274"/>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2" name="Freeform 52">
              <a:extLst>
                <a:ext uri="{FF2B5EF4-FFF2-40B4-BE49-F238E27FC236}">
                  <a16:creationId xmlns:a16="http://schemas.microsoft.com/office/drawing/2014/main" id="{162B6B81-4CA7-440F-8815-60920B9603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55330" y="38231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54">
              <a:extLst>
                <a:ext uri="{FF2B5EF4-FFF2-40B4-BE49-F238E27FC236}">
                  <a16:creationId xmlns:a16="http://schemas.microsoft.com/office/drawing/2014/main" id="{D5ECC74F-C23A-4D14-8843-30C85D26D1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44807" y="55470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4" name="Freeform 59">
              <a:extLst>
                <a:ext uri="{FF2B5EF4-FFF2-40B4-BE49-F238E27FC236}">
                  <a16:creationId xmlns:a16="http://schemas.microsoft.com/office/drawing/2014/main" id="{169EAE32-FA5D-417A-9E3D-ED5FC3A9C7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80213" y="22908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78">
              <a:extLst>
                <a:ext uri="{FF2B5EF4-FFF2-40B4-BE49-F238E27FC236}">
                  <a16:creationId xmlns:a16="http://schemas.microsoft.com/office/drawing/2014/main" id="{81E3B909-6FF7-4890-B0F9-AF9949309C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60979" y="69462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6" name="Freeform 84">
              <a:extLst>
                <a:ext uri="{FF2B5EF4-FFF2-40B4-BE49-F238E27FC236}">
                  <a16:creationId xmlns:a16="http://schemas.microsoft.com/office/drawing/2014/main" id="{8A143A49-AE2E-4E58-80F5-ED3669450C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42469" y="49003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86">
              <a:extLst>
                <a:ext uri="{FF2B5EF4-FFF2-40B4-BE49-F238E27FC236}">
                  <a16:creationId xmlns:a16="http://schemas.microsoft.com/office/drawing/2014/main" id="{CABDA8BE-A80E-4A04-8F32-5125E97D0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52438" y="14402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7" name="Freeform 106">
              <a:extLst>
                <a:ext uri="{FF2B5EF4-FFF2-40B4-BE49-F238E27FC236}">
                  <a16:creationId xmlns:a16="http://schemas.microsoft.com/office/drawing/2014/main" id="{F6679A4D-9FFD-4D03-9A13-3A08FDCE9B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88137" y="56264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10">
              <a:extLst>
                <a:ext uri="{FF2B5EF4-FFF2-40B4-BE49-F238E27FC236}">
                  <a16:creationId xmlns:a16="http://schemas.microsoft.com/office/drawing/2014/main" id="{F8AE33DF-4319-45F4-A184-8C61154F1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65861" y="31480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8" name="Freeform 123">
              <a:extLst>
                <a:ext uri="{FF2B5EF4-FFF2-40B4-BE49-F238E27FC236}">
                  <a16:creationId xmlns:a16="http://schemas.microsoft.com/office/drawing/2014/main" id="{203B12AA-A3BD-4B7B-B036-18BB772340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48302" y="-1605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30">
              <a:extLst>
                <a:ext uri="{FF2B5EF4-FFF2-40B4-BE49-F238E27FC236}">
                  <a16:creationId xmlns:a16="http://schemas.microsoft.com/office/drawing/2014/main" id="{8B3AB77A-1475-48E6-B794-BAFBE891FF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57212" y="6003065"/>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9" name="Freeform 135">
              <a:extLst>
                <a:ext uri="{FF2B5EF4-FFF2-40B4-BE49-F238E27FC236}">
                  <a16:creationId xmlns:a16="http://schemas.microsoft.com/office/drawing/2014/main" id="{799215C2-6C9A-474F-A5A4-C0B64A7F8B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97174" y="778983"/>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25">
              <a:extLst>
                <a:ext uri="{FF2B5EF4-FFF2-40B4-BE49-F238E27FC236}">
                  <a16:creationId xmlns:a16="http://schemas.microsoft.com/office/drawing/2014/main" id="{4CE3BA64-0E28-4234-BB1F-291B79709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04155" y="647184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0" name="Freeform 31">
              <a:extLst>
                <a:ext uri="{FF2B5EF4-FFF2-40B4-BE49-F238E27FC236}">
                  <a16:creationId xmlns:a16="http://schemas.microsoft.com/office/drawing/2014/main" id="{67D91C73-C376-4277-9EFD-9FD0470AD2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83078" y="625470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41">
              <a:extLst>
                <a:ext uri="{FF2B5EF4-FFF2-40B4-BE49-F238E27FC236}">
                  <a16:creationId xmlns:a16="http://schemas.microsoft.com/office/drawing/2014/main" id="{3B663AEA-3170-47F1-999C-74A61A961D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70511" y="612445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1" name="Freeform 49">
              <a:extLst>
                <a:ext uri="{FF2B5EF4-FFF2-40B4-BE49-F238E27FC236}">
                  <a16:creationId xmlns:a16="http://schemas.microsoft.com/office/drawing/2014/main" id="{D1A61960-42E0-4162-9516-2A7EC18F97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56772" y="648150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70">
              <a:extLst>
                <a:ext uri="{FF2B5EF4-FFF2-40B4-BE49-F238E27FC236}">
                  <a16:creationId xmlns:a16="http://schemas.microsoft.com/office/drawing/2014/main" id="{409D0999-B4C1-4806-8388-89F9DA6CB1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67350" y="6220282"/>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2" name="Freeform 85">
              <a:extLst>
                <a:ext uri="{FF2B5EF4-FFF2-40B4-BE49-F238E27FC236}">
                  <a16:creationId xmlns:a16="http://schemas.microsoft.com/office/drawing/2014/main" id="{D281BE1A-6972-4D40-B89F-7D3B35E0AB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70756" y="640817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87">
              <a:extLst>
                <a:ext uri="{FF2B5EF4-FFF2-40B4-BE49-F238E27FC236}">
                  <a16:creationId xmlns:a16="http://schemas.microsoft.com/office/drawing/2014/main" id="{101325E8-3735-4D9E-AD4A-940C5B14F1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58235" y="663121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3" name="Freeform 103">
              <a:extLst>
                <a:ext uri="{FF2B5EF4-FFF2-40B4-BE49-F238E27FC236}">
                  <a16:creationId xmlns:a16="http://schemas.microsoft.com/office/drawing/2014/main" id="{0B6F7609-A46F-495F-ACA3-C299FBDD27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54548" y="595928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17">
              <a:extLst>
                <a:ext uri="{FF2B5EF4-FFF2-40B4-BE49-F238E27FC236}">
                  <a16:creationId xmlns:a16="http://schemas.microsoft.com/office/drawing/2014/main" id="{A0A8F5DC-6AEA-4EE6-B393-417DA1EDA6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64991" y="595053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4" name="Freeform 118">
              <a:extLst>
                <a:ext uri="{FF2B5EF4-FFF2-40B4-BE49-F238E27FC236}">
                  <a16:creationId xmlns:a16="http://schemas.microsoft.com/office/drawing/2014/main" id="{7EEFD3A9-D993-4A34-849E-2CC00645F7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88812" y="671921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8">
              <a:extLst>
                <a:ext uri="{FF2B5EF4-FFF2-40B4-BE49-F238E27FC236}">
                  <a16:creationId xmlns:a16="http://schemas.microsoft.com/office/drawing/2014/main" id="{35CA5C8C-D72C-482D-9453-B29DFEEE42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01441" y="848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5" name="Freeform 8">
              <a:extLst>
                <a:ext uri="{FF2B5EF4-FFF2-40B4-BE49-F238E27FC236}">
                  <a16:creationId xmlns:a16="http://schemas.microsoft.com/office/drawing/2014/main" id="{9A71EDCD-24BC-4A17-9B64-DC1E2858A8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01618" y="7068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06">
              <a:extLst>
                <a:ext uri="{FF2B5EF4-FFF2-40B4-BE49-F238E27FC236}">
                  <a16:creationId xmlns:a16="http://schemas.microsoft.com/office/drawing/2014/main" id="{A50F6063-95E3-4BDF-B880-F33DCD1E2C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42638" y="603451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6" name="Freeform 106">
              <a:extLst>
                <a:ext uri="{FF2B5EF4-FFF2-40B4-BE49-F238E27FC236}">
                  <a16:creationId xmlns:a16="http://schemas.microsoft.com/office/drawing/2014/main" id="{E1FA8E71-2DDE-4E51-9875-B964A69346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81244" y="668767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8">
              <a:extLst>
                <a:ext uri="{FF2B5EF4-FFF2-40B4-BE49-F238E27FC236}">
                  <a16:creationId xmlns:a16="http://schemas.microsoft.com/office/drawing/2014/main" id="{3B992048-CE4D-4C79-8265-F49ACF10D0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3942" y="668396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7" name="Freeform 26">
              <a:extLst>
                <a:ext uri="{FF2B5EF4-FFF2-40B4-BE49-F238E27FC236}">
                  <a16:creationId xmlns:a16="http://schemas.microsoft.com/office/drawing/2014/main" id="{0A5309F9-3D88-4474-ABD7-B61C20EEA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3484" y="136050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28">
              <a:extLst>
                <a:ext uri="{FF2B5EF4-FFF2-40B4-BE49-F238E27FC236}">
                  <a16:creationId xmlns:a16="http://schemas.microsoft.com/office/drawing/2014/main" id="{FBDEBED8-29DF-4480-8174-2215AF3ED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21044" y="157501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8" name="Freeform 30">
              <a:extLst>
                <a:ext uri="{FF2B5EF4-FFF2-40B4-BE49-F238E27FC236}">
                  <a16:creationId xmlns:a16="http://schemas.microsoft.com/office/drawing/2014/main" id="{3444EF1F-615A-46FF-ABD9-F8C3E27AF1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6294" y="111811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43">
              <a:extLst>
                <a:ext uri="{FF2B5EF4-FFF2-40B4-BE49-F238E27FC236}">
                  <a16:creationId xmlns:a16="http://schemas.microsoft.com/office/drawing/2014/main" id="{47063C05-57F6-44CA-9FD0-6206D1A0C4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0286" y="82600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9" name="Freeform 51">
              <a:extLst>
                <a:ext uri="{FF2B5EF4-FFF2-40B4-BE49-F238E27FC236}">
                  <a16:creationId xmlns:a16="http://schemas.microsoft.com/office/drawing/2014/main" id="{73C07EAB-D311-4701-AF3F-FB2F55FEC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3255" y="980422"/>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52">
              <a:extLst>
                <a:ext uri="{FF2B5EF4-FFF2-40B4-BE49-F238E27FC236}">
                  <a16:creationId xmlns:a16="http://schemas.microsoft.com/office/drawing/2014/main" id="{26072D6D-FE3B-47A4-8F9D-711D9F617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4608" y="351433"/>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0" name="Freeform 53">
              <a:extLst>
                <a:ext uri="{FF2B5EF4-FFF2-40B4-BE49-F238E27FC236}">
                  <a16:creationId xmlns:a16="http://schemas.microsoft.com/office/drawing/2014/main" id="{0FAA55A3-30BC-408E-8D76-63F4A114E3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1226" y="1279031"/>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54">
              <a:extLst>
                <a:ext uri="{FF2B5EF4-FFF2-40B4-BE49-F238E27FC236}">
                  <a16:creationId xmlns:a16="http://schemas.microsoft.com/office/drawing/2014/main" id="{94A75CDE-F5FD-4343-800E-D6683426D7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2064" y="54816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1" name="Freeform 55">
              <a:extLst>
                <a:ext uri="{FF2B5EF4-FFF2-40B4-BE49-F238E27FC236}">
                  <a16:creationId xmlns:a16="http://schemas.microsoft.com/office/drawing/2014/main" id="{BDB3210B-EBD6-49C4-B615-F17B281B02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1201" y="1587826"/>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56">
              <a:extLst>
                <a:ext uri="{FF2B5EF4-FFF2-40B4-BE49-F238E27FC236}">
                  <a16:creationId xmlns:a16="http://schemas.microsoft.com/office/drawing/2014/main" id="{D85BCAD4-3F0F-401D-8253-E514BE040D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0897" y="2417862"/>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2" name="Freeform 57">
              <a:extLst>
                <a:ext uri="{FF2B5EF4-FFF2-40B4-BE49-F238E27FC236}">
                  <a16:creationId xmlns:a16="http://schemas.microsoft.com/office/drawing/2014/main" id="{176EC456-36D0-4751-86EE-E8E5D48EB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7350" y="17975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59">
              <a:extLst>
                <a:ext uri="{FF2B5EF4-FFF2-40B4-BE49-F238E27FC236}">
                  <a16:creationId xmlns:a16="http://schemas.microsoft.com/office/drawing/2014/main" id="{E6CC98B0-1624-48FE-98C5-66620ECF7D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1148" y="18863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3" name="Freeform 60">
              <a:extLst>
                <a:ext uri="{FF2B5EF4-FFF2-40B4-BE49-F238E27FC236}">
                  <a16:creationId xmlns:a16="http://schemas.microsoft.com/office/drawing/2014/main" id="{8D98D9B3-C3C3-42B4-A836-2FDAAF9F24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32031" y="2027365"/>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61">
              <a:extLst>
                <a:ext uri="{FF2B5EF4-FFF2-40B4-BE49-F238E27FC236}">
                  <a16:creationId xmlns:a16="http://schemas.microsoft.com/office/drawing/2014/main" id="{A203AABB-A7B2-4544-88FB-2DB3A7CCC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38086" y="2261725"/>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4" name="Freeform 78">
              <a:extLst>
                <a:ext uri="{FF2B5EF4-FFF2-40B4-BE49-F238E27FC236}">
                  <a16:creationId xmlns:a16="http://schemas.microsoft.com/office/drawing/2014/main" id="{680D5D17-AC96-4E0F-ADB9-FCE1FF4CE7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90015" y="68643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84">
              <a:extLst>
                <a:ext uri="{FF2B5EF4-FFF2-40B4-BE49-F238E27FC236}">
                  <a16:creationId xmlns:a16="http://schemas.microsoft.com/office/drawing/2014/main" id="{BF0C7978-F9E2-4005-9574-15B3FB5538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71505" y="48184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5" name="Freeform 86">
              <a:extLst>
                <a:ext uri="{FF2B5EF4-FFF2-40B4-BE49-F238E27FC236}">
                  <a16:creationId xmlns:a16="http://schemas.microsoft.com/office/drawing/2014/main" id="{9CC06248-C521-4E65-9620-07D06F8933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38631" y="17805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06">
              <a:extLst>
                <a:ext uri="{FF2B5EF4-FFF2-40B4-BE49-F238E27FC236}">
                  <a16:creationId xmlns:a16="http://schemas.microsoft.com/office/drawing/2014/main" id="{705B6C10-6A43-4BBE-A52C-DC2DAECAF1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17173" y="55445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6" name="Freeform 110">
              <a:extLst>
                <a:ext uri="{FF2B5EF4-FFF2-40B4-BE49-F238E27FC236}">
                  <a16:creationId xmlns:a16="http://schemas.microsoft.com/office/drawing/2014/main" id="{5BA4A0DD-7264-46BB-8644-3C50941C9A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94897" y="30662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12">
              <a:extLst>
                <a:ext uri="{FF2B5EF4-FFF2-40B4-BE49-F238E27FC236}">
                  <a16:creationId xmlns:a16="http://schemas.microsoft.com/office/drawing/2014/main" id="{B452AC30-E9F4-4529-BD6E-5ADCDA5339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47692" y="771366"/>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7" name="Freeform 123">
              <a:extLst>
                <a:ext uri="{FF2B5EF4-FFF2-40B4-BE49-F238E27FC236}">
                  <a16:creationId xmlns:a16="http://schemas.microsoft.com/office/drawing/2014/main" id="{68EDA7F2-4EE5-4AEC-A504-CB08F6B9A7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76609" y="179025"/>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30">
              <a:extLst>
                <a:ext uri="{FF2B5EF4-FFF2-40B4-BE49-F238E27FC236}">
                  <a16:creationId xmlns:a16="http://schemas.microsoft.com/office/drawing/2014/main" id="{5E189D22-8F54-46F8-9611-4F1FCC31B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49830" y="46827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8" name="Freeform 135">
              <a:extLst>
                <a:ext uri="{FF2B5EF4-FFF2-40B4-BE49-F238E27FC236}">
                  <a16:creationId xmlns:a16="http://schemas.microsoft.com/office/drawing/2014/main" id="{B761794A-7FCE-4DAA-B710-803CA99FAA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31853" y="748140"/>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9">
              <a:extLst>
                <a:ext uri="{FF2B5EF4-FFF2-40B4-BE49-F238E27FC236}">
                  <a16:creationId xmlns:a16="http://schemas.microsoft.com/office/drawing/2014/main" id="{EC77E2DE-CC58-4107-A404-885D2613A5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25662" y="449523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9" name="Freeform 11">
              <a:extLst>
                <a:ext uri="{FF2B5EF4-FFF2-40B4-BE49-F238E27FC236}">
                  <a16:creationId xmlns:a16="http://schemas.microsoft.com/office/drawing/2014/main" id="{0E497A22-C9CB-4ADE-AE43-9E6768B22B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5224" y="4232971"/>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7">
              <a:extLst>
                <a:ext uri="{FF2B5EF4-FFF2-40B4-BE49-F238E27FC236}">
                  <a16:creationId xmlns:a16="http://schemas.microsoft.com/office/drawing/2014/main" id="{DE603ADB-B4D2-4A70-B88F-260F1D318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1618" y="538723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0" name="Freeform 21">
              <a:extLst>
                <a:ext uri="{FF2B5EF4-FFF2-40B4-BE49-F238E27FC236}">
                  <a16:creationId xmlns:a16="http://schemas.microsoft.com/office/drawing/2014/main" id="{C2878743-161E-4A64-8B65-B4FCBF7B1B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6553" y="5648994"/>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25">
              <a:extLst>
                <a:ext uri="{FF2B5EF4-FFF2-40B4-BE49-F238E27FC236}">
                  <a16:creationId xmlns:a16="http://schemas.microsoft.com/office/drawing/2014/main" id="{2A12C28B-23E2-44A5-ADB5-361EA98476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80344" y="641981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1" name="Freeform 29">
              <a:extLst>
                <a:ext uri="{FF2B5EF4-FFF2-40B4-BE49-F238E27FC236}">
                  <a16:creationId xmlns:a16="http://schemas.microsoft.com/office/drawing/2014/main" id="{0C654FE1-36CF-4690-9309-DABBF02F3B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80250" y="593709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32">
              <a:extLst>
                <a:ext uri="{FF2B5EF4-FFF2-40B4-BE49-F238E27FC236}">
                  <a16:creationId xmlns:a16="http://schemas.microsoft.com/office/drawing/2014/main" id="{69778DD7-B38B-4E4F-8202-45BA1DC3B4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0131" y="3326177"/>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2" name="Freeform 33">
              <a:extLst>
                <a:ext uri="{FF2B5EF4-FFF2-40B4-BE49-F238E27FC236}">
                  <a16:creationId xmlns:a16="http://schemas.microsoft.com/office/drawing/2014/main" id="{BD9887A7-6930-4D93-9DFD-01CA3CFB84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265" y="4383009"/>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34">
              <a:extLst>
                <a:ext uri="{FF2B5EF4-FFF2-40B4-BE49-F238E27FC236}">
                  <a16:creationId xmlns:a16="http://schemas.microsoft.com/office/drawing/2014/main" id="{4052AE48-583B-48C9-A247-060CA2896F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35154" y="5388027"/>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3" name="Freeform 35">
              <a:extLst>
                <a:ext uri="{FF2B5EF4-FFF2-40B4-BE49-F238E27FC236}">
                  <a16:creationId xmlns:a16="http://schemas.microsoft.com/office/drawing/2014/main" id="{9FD5A422-7830-4B7A-A2ED-CA92A12C93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9868" y="456110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36">
              <a:extLst>
                <a:ext uri="{FF2B5EF4-FFF2-40B4-BE49-F238E27FC236}">
                  <a16:creationId xmlns:a16="http://schemas.microsoft.com/office/drawing/2014/main" id="{F9916F67-3F6A-4C0C-A067-87AF502B9B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1763" y="6012094"/>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4" name="Freeform 37">
              <a:extLst>
                <a:ext uri="{FF2B5EF4-FFF2-40B4-BE49-F238E27FC236}">
                  <a16:creationId xmlns:a16="http://schemas.microsoft.com/office/drawing/2014/main" id="{F0CE1BEA-482A-497E-B5E5-8285D2A281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3529" y="3090237"/>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38">
              <a:extLst>
                <a:ext uri="{FF2B5EF4-FFF2-40B4-BE49-F238E27FC236}">
                  <a16:creationId xmlns:a16="http://schemas.microsoft.com/office/drawing/2014/main" id="{183BC246-BF63-4530-91A0-7BC015C6FC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1440" y="4865727"/>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5" name="Freeform 39">
              <a:extLst>
                <a:ext uri="{FF2B5EF4-FFF2-40B4-BE49-F238E27FC236}">
                  <a16:creationId xmlns:a16="http://schemas.microsoft.com/office/drawing/2014/main" id="{9377B4B9-6ED2-4872-9CFB-829BA2BEB4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3953" y="5048361"/>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40">
              <a:extLst>
                <a:ext uri="{FF2B5EF4-FFF2-40B4-BE49-F238E27FC236}">
                  <a16:creationId xmlns:a16="http://schemas.microsoft.com/office/drawing/2014/main" id="{0247E12E-39D9-4F0A-9185-30B9196F1F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8512" y="2628155"/>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6" name="Freeform 41">
              <a:extLst>
                <a:ext uri="{FF2B5EF4-FFF2-40B4-BE49-F238E27FC236}">
                  <a16:creationId xmlns:a16="http://schemas.microsoft.com/office/drawing/2014/main" id="{BFEB6B5F-CFDA-4E9B-9679-E2FE14DCCD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1763" y="6244102"/>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42">
              <a:extLst>
                <a:ext uri="{FF2B5EF4-FFF2-40B4-BE49-F238E27FC236}">
                  <a16:creationId xmlns:a16="http://schemas.microsoft.com/office/drawing/2014/main" id="{C7748D9D-4952-4BDA-A2D2-79CCCEBF3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9931" y="5562118"/>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7" name="Freeform 44">
              <a:extLst>
                <a:ext uri="{FF2B5EF4-FFF2-40B4-BE49-F238E27FC236}">
                  <a16:creationId xmlns:a16="http://schemas.microsoft.com/office/drawing/2014/main" id="{EEB14017-87F5-46EA-991E-69B78C60FD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3721" y="404624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45">
              <a:extLst>
                <a:ext uri="{FF2B5EF4-FFF2-40B4-BE49-F238E27FC236}">
                  <a16:creationId xmlns:a16="http://schemas.microsoft.com/office/drawing/2014/main" id="{0289F161-F1B2-45F1-9E6E-79B9FB2CD8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31570" y="580207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8" name="Freeform 46">
              <a:extLst>
                <a:ext uri="{FF2B5EF4-FFF2-40B4-BE49-F238E27FC236}">
                  <a16:creationId xmlns:a16="http://schemas.microsoft.com/office/drawing/2014/main" id="{22AEAE03-AEFB-44B9-84C4-4108C54D95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871" y="286077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47">
              <a:extLst>
                <a:ext uri="{FF2B5EF4-FFF2-40B4-BE49-F238E27FC236}">
                  <a16:creationId xmlns:a16="http://schemas.microsoft.com/office/drawing/2014/main" id="{AC29BBAF-F380-49E2-A981-6892986B86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38774" y="3815119"/>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9" name="Freeform 48">
              <a:extLst>
                <a:ext uri="{FF2B5EF4-FFF2-40B4-BE49-F238E27FC236}">
                  <a16:creationId xmlns:a16="http://schemas.microsoft.com/office/drawing/2014/main" id="{AA66B5C6-6339-49B7-B4DD-55A23AE244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34031" y="35816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49">
              <a:extLst>
                <a:ext uri="{FF2B5EF4-FFF2-40B4-BE49-F238E27FC236}">
                  <a16:creationId xmlns:a16="http://schemas.microsoft.com/office/drawing/2014/main" id="{914C6C7D-5E58-4233-8DDA-A30F9CCCDB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32645" y="647331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0" name="Freeform 70">
              <a:extLst>
                <a:ext uri="{FF2B5EF4-FFF2-40B4-BE49-F238E27FC236}">
                  <a16:creationId xmlns:a16="http://schemas.microsoft.com/office/drawing/2014/main" id="{F714D64F-6362-4339-A494-157C35F1B3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6386" y="6212095"/>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85">
              <a:extLst>
                <a:ext uri="{FF2B5EF4-FFF2-40B4-BE49-F238E27FC236}">
                  <a16:creationId xmlns:a16="http://schemas.microsoft.com/office/drawing/2014/main" id="{291AFE89-581C-4100-9E75-FBFE3B3CAA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9792" y="6399989"/>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1" name="Freeform 87">
              <a:extLst>
                <a:ext uri="{FF2B5EF4-FFF2-40B4-BE49-F238E27FC236}">
                  <a16:creationId xmlns:a16="http://schemas.microsoft.com/office/drawing/2014/main" id="{AD4A100C-BD8A-47B9-98DF-A89593D4B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7271" y="6623023"/>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103">
              <a:extLst>
                <a:ext uri="{FF2B5EF4-FFF2-40B4-BE49-F238E27FC236}">
                  <a16:creationId xmlns:a16="http://schemas.microsoft.com/office/drawing/2014/main" id="{67CF13AE-D393-4F1F-A0D4-CB4EF09D64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94074" y="608943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2" name="Freeform 117">
              <a:extLst>
                <a:ext uri="{FF2B5EF4-FFF2-40B4-BE49-F238E27FC236}">
                  <a16:creationId xmlns:a16="http://schemas.microsoft.com/office/drawing/2014/main" id="{1C40F757-52FD-4397-8D3B-BAAE3CAA85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94027" y="594234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118">
              <a:extLst>
                <a:ext uri="{FF2B5EF4-FFF2-40B4-BE49-F238E27FC236}">
                  <a16:creationId xmlns:a16="http://schemas.microsoft.com/office/drawing/2014/main" id="{AFB44554-A46E-4ABF-985F-9F1373F4F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43786" y="66542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3" name="Freeform 119">
              <a:extLst>
                <a:ext uri="{FF2B5EF4-FFF2-40B4-BE49-F238E27FC236}">
                  <a16:creationId xmlns:a16="http://schemas.microsoft.com/office/drawing/2014/main" id="{9D73DFC7-DA1B-4BB7-BEED-58964E7C4C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08876" y="6385847"/>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139">
              <a:extLst>
                <a:ext uri="{FF2B5EF4-FFF2-40B4-BE49-F238E27FC236}">
                  <a16:creationId xmlns:a16="http://schemas.microsoft.com/office/drawing/2014/main" id="{7A79C604-3A80-4307-8135-1E598DE8D6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55363" y="6524517"/>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4" name="Freeform 144">
              <a:extLst>
                <a:ext uri="{FF2B5EF4-FFF2-40B4-BE49-F238E27FC236}">
                  <a16:creationId xmlns:a16="http://schemas.microsoft.com/office/drawing/2014/main" id="{4BA84D6B-68D3-4CB8-B469-DE762E2A85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38961" y="5972288"/>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145">
              <a:extLst>
                <a:ext uri="{FF2B5EF4-FFF2-40B4-BE49-F238E27FC236}">
                  <a16:creationId xmlns:a16="http://schemas.microsoft.com/office/drawing/2014/main" id="{7E545DE1-7FB2-4352-B269-221E9F9B03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34532" y="626399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5" name="Freeform 8">
              <a:extLst>
                <a:ext uri="{FF2B5EF4-FFF2-40B4-BE49-F238E27FC236}">
                  <a16:creationId xmlns:a16="http://schemas.microsoft.com/office/drawing/2014/main" id="{0C828C7E-B8E1-49AA-B347-6718A2E594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61075" y="671375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8">
              <a:extLst>
                <a:ext uri="{FF2B5EF4-FFF2-40B4-BE49-F238E27FC236}">
                  <a16:creationId xmlns:a16="http://schemas.microsoft.com/office/drawing/2014/main" id="{C9F0AA56-EBC6-4DFF-B579-0C273C4EC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2671" y="-3110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6" name="Freeform 8">
              <a:extLst>
                <a:ext uri="{FF2B5EF4-FFF2-40B4-BE49-F238E27FC236}">
                  <a16:creationId xmlns:a16="http://schemas.microsoft.com/office/drawing/2014/main" id="{525179BD-87FA-498D-B2FA-1D9E181B49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0654" y="625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106">
              <a:extLst>
                <a:ext uri="{FF2B5EF4-FFF2-40B4-BE49-F238E27FC236}">
                  <a16:creationId xmlns:a16="http://schemas.microsoft.com/office/drawing/2014/main" id="{E2B5DFEF-C92E-4975-982C-D4504C5464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41807" y="2746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7" name="Freeform 106">
              <a:extLst>
                <a:ext uri="{FF2B5EF4-FFF2-40B4-BE49-F238E27FC236}">
                  <a16:creationId xmlns:a16="http://schemas.microsoft.com/office/drawing/2014/main" id="{5D39FC93-96CA-4E79-A082-390E743ABF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78712" y="673212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49">
              <a:extLst>
                <a:ext uri="{FF2B5EF4-FFF2-40B4-BE49-F238E27FC236}">
                  <a16:creationId xmlns:a16="http://schemas.microsoft.com/office/drawing/2014/main" id="{59433BE7-B138-4615-8446-988E3A0D0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26409" y="6022393"/>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8" name="Freeform 79">
              <a:extLst>
                <a:ext uri="{FF2B5EF4-FFF2-40B4-BE49-F238E27FC236}">
                  <a16:creationId xmlns:a16="http://schemas.microsoft.com/office/drawing/2014/main" id="{AC55C102-8DA9-4DED-8CC8-68BB989D4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35591" y="576516"/>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8">
              <a:extLst>
                <a:ext uri="{FF2B5EF4-FFF2-40B4-BE49-F238E27FC236}">
                  <a16:creationId xmlns:a16="http://schemas.microsoft.com/office/drawing/2014/main" id="{19B613BA-F30F-4698-BA0F-4226411C4D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86571" y="606824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9" name="Freeform 8">
              <a:extLst>
                <a:ext uri="{FF2B5EF4-FFF2-40B4-BE49-F238E27FC236}">
                  <a16:creationId xmlns:a16="http://schemas.microsoft.com/office/drawing/2014/main" id="{59A74170-99E7-46E2-9894-5C333A3B3A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3793" y="598446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18">
              <a:extLst>
                <a:ext uri="{FF2B5EF4-FFF2-40B4-BE49-F238E27FC236}">
                  <a16:creationId xmlns:a16="http://schemas.microsoft.com/office/drawing/2014/main" id="{04D535B9-FCF5-4E7A-8947-FCDAA566E5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4599" y="82171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96" name="Freeform 40">
            <a:extLst>
              <a:ext uri="{FF2B5EF4-FFF2-40B4-BE49-F238E27FC236}">
                <a16:creationId xmlns:a16="http://schemas.microsoft.com/office/drawing/2014/main" id="{37C2AB3F-01D0-4939-889E-F4B0574F8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29331" y="3549975"/>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5" name="Content Placeholder 2">
            <a:extLst>
              <a:ext uri="{FF2B5EF4-FFF2-40B4-BE49-F238E27FC236}">
                <a16:creationId xmlns:a16="http://schemas.microsoft.com/office/drawing/2014/main" id="{CA152F5E-C87F-479E-BAB6-3E9043B157F4}"/>
              </a:ext>
            </a:extLst>
          </p:cNvPr>
          <p:cNvGraphicFramePr>
            <a:graphicFrameLocks noGrp="1"/>
          </p:cNvGraphicFramePr>
          <p:nvPr>
            <p:ph idx="1"/>
            <p:extLst>
              <p:ext uri="{D42A27DB-BD31-4B8C-83A1-F6EECF244321}">
                <p14:modId xmlns:p14="http://schemas.microsoft.com/office/powerpoint/2010/main" val="3793990069"/>
              </p:ext>
            </p:extLst>
          </p:nvPr>
        </p:nvGraphicFramePr>
        <p:xfrm>
          <a:off x="5372584" y="1443272"/>
          <a:ext cx="5409716" cy="40534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5711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0" name="Rectangle 169">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BD87DE-D594-48FD-8815-40FAF9FE8E02}"/>
              </a:ext>
            </a:extLst>
          </p:cNvPr>
          <p:cNvSpPr>
            <a:spLocks noGrp="1"/>
          </p:cNvSpPr>
          <p:nvPr>
            <p:ph type="title"/>
          </p:nvPr>
        </p:nvSpPr>
        <p:spPr>
          <a:xfrm>
            <a:off x="1422399" y="701749"/>
            <a:ext cx="9343065" cy="999460"/>
          </a:xfrm>
        </p:spPr>
        <p:txBody>
          <a:bodyPr>
            <a:normAutofit/>
          </a:bodyPr>
          <a:lstStyle/>
          <a:p>
            <a:pPr algn="ctr"/>
            <a:r>
              <a:rPr lang="en-US" dirty="0"/>
              <a:t>SMART CITY – FOCUS AREAS</a:t>
            </a:r>
            <a:endParaRPr lang="en-US"/>
          </a:p>
        </p:txBody>
      </p:sp>
      <p:sp>
        <p:nvSpPr>
          <p:cNvPr id="172" name="Rectangle 171">
            <a:extLst>
              <a:ext uri="{FF2B5EF4-FFF2-40B4-BE49-F238E27FC236}">
                <a16:creationId xmlns:a16="http://schemas.microsoft.com/office/drawing/2014/main" id="{CDA16EB2-8F47-4759-A206-DA4D0FF38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66901"/>
            <a:ext cx="12192000" cy="49911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6" name="Content Placeholder 2">
            <a:extLst>
              <a:ext uri="{FF2B5EF4-FFF2-40B4-BE49-F238E27FC236}">
                <a16:creationId xmlns:a16="http://schemas.microsoft.com/office/drawing/2014/main" id="{777CE7A2-9412-411A-9984-ED27555E0EC5}"/>
              </a:ext>
            </a:extLst>
          </p:cNvPr>
          <p:cNvGraphicFramePr>
            <a:graphicFrameLocks noGrp="1"/>
          </p:cNvGraphicFramePr>
          <p:nvPr>
            <p:ph idx="1"/>
            <p:extLst>
              <p:ext uri="{D42A27DB-BD31-4B8C-83A1-F6EECF244321}">
                <p14:modId xmlns:p14="http://schemas.microsoft.com/office/powerpoint/2010/main" val="2741920750"/>
              </p:ext>
            </p:extLst>
          </p:nvPr>
        </p:nvGraphicFramePr>
        <p:xfrm>
          <a:off x="571500" y="2372659"/>
          <a:ext cx="11049000" cy="3901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1676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imeline&#10;&#10;Description automatically generated">
            <a:extLst>
              <a:ext uri="{FF2B5EF4-FFF2-40B4-BE49-F238E27FC236}">
                <a16:creationId xmlns:a16="http://schemas.microsoft.com/office/drawing/2014/main" id="{B59E724D-0973-4448-BF05-17D702882043}"/>
              </a:ext>
            </a:extLst>
          </p:cNvPr>
          <p:cNvPicPr>
            <a:picLocks noChangeAspect="1"/>
          </p:cNvPicPr>
          <p:nvPr/>
        </p:nvPicPr>
        <p:blipFill>
          <a:blip r:embed="rId2"/>
          <a:stretch>
            <a:fillRect/>
          </a:stretch>
        </p:blipFill>
        <p:spPr>
          <a:xfrm>
            <a:off x="1812099" y="57722"/>
            <a:ext cx="8578241" cy="6752995"/>
          </a:xfrm>
          <a:prstGeom prst="rect">
            <a:avLst/>
          </a:prstGeom>
        </p:spPr>
      </p:pic>
    </p:spTree>
    <p:extLst>
      <p:ext uri="{BB962C8B-B14F-4D97-AF65-F5344CB8AC3E}">
        <p14:creationId xmlns:p14="http://schemas.microsoft.com/office/powerpoint/2010/main" val="1611536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 name="Rectangle 110">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12">
            <a:extLst>
              <a:ext uri="{FF2B5EF4-FFF2-40B4-BE49-F238E27FC236}">
                <a16:creationId xmlns:a16="http://schemas.microsoft.com/office/drawing/2014/main" id="{859C48A9-2FAD-4CB2-9AF3-849F37D80E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6FE5A6-38AF-4D33-9025-70E63DDAE63F}"/>
              </a:ext>
            </a:extLst>
          </p:cNvPr>
          <p:cNvSpPr>
            <a:spLocks noGrp="1"/>
          </p:cNvSpPr>
          <p:nvPr>
            <p:ph type="title"/>
          </p:nvPr>
        </p:nvSpPr>
        <p:spPr>
          <a:xfrm>
            <a:off x="888531" y="1180163"/>
            <a:ext cx="3910905" cy="4497674"/>
          </a:xfrm>
        </p:spPr>
        <p:txBody>
          <a:bodyPr vert="horz" lIns="91440" tIns="45720" rIns="91440" bIns="45720" rtlCol="0" anchor="ctr">
            <a:normAutofit/>
          </a:bodyPr>
          <a:lstStyle/>
          <a:p>
            <a:pPr algn="ctr"/>
            <a:r>
              <a:rPr lang="en-US" sz="3700" kern="1200">
                <a:solidFill>
                  <a:schemeClr val="tx2"/>
                </a:solidFill>
                <a:latin typeface="+mj-lt"/>
                <a:ea typeface="+mj-ea"/>
                <a:cs typeface="+mj-cs"/>
              </a:rPr>
              <a:t>IMPORTANCE OF SUSTAINABILITY INDICATORS</a:t>
            </a:r>
          </a:p>
        </p:txBody>
      </p:sp>
      <p:sp>
        <p:nvSpPr>
          <p:cNvPr id="115" name="Freeform 145">
            <a:extLst>
              <a:ext uri="{FF2B5EF4-FFF2-40B4-BE49-F238E27FC236}">
                <a16:creationId xmlns:a16="http://schemas.microsoft.com/office/drawing/2014/main" id="{B7D9EBFF-BE38-459C-8398-C529622CBC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218215" y="6458027"/>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85">
            <a:extLst>
              <a:ext uri="{FF2B5EF4-FFF2-40B4-BE49-F238E27FC236}">
                <a16:creationId xmlns:a16="http://schemas.microsoft.com/office/drawing/2014/main" id="{AE183758-6556-4968-8BCD-BF6907D40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0208" y="637939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41">
            <a:extLst>
              <a:ext uri="{FF2B5EF4-FFF2-40B4-BE49-F238E27FC236}">
                <a16:creationId xmlns:a16="http://schemas.microsoft.com/office/drawing/2014/main" id="{377BE59D-AC3D-4975-A360-8CC5502A8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58445" y="632496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1" name="Group 120">
            <a:extLst>
              <a:ext uri="{FF2B5EF4-FFF2-40B4-BE49-F238E27FC236}">
                <a16:creationId xmlns:a16="http://schemas.microsoft.com/office/drawing/2014/main" id="{BE44C9CE-DE8C-411B-B3CB-DC298AA925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68825" y="-31769"/>
            <a:ext cx="740657" cy="6354110"/>
            <a:chOff x="11168825" y="-31769"/>
            <a:chExt cx="740657" cy="6354110"/>
          </a:xfrm>
        </p:grpSpPr>
        <p:sp>
          <p:nvSpPr>
            <p:cNvPr id="122" name="Freeform 43">
              <a:extLst>
                <a:ext uri="{FF2B5EF4-FFF2-40B4-BE49-F238E27FC236}">
                  <a16:creationId xmlns:a16="http://schemas.microsoft.com/office/drawing/2014/main" id="{8965F0E1-1C9F-466A-8B63-AE6A0A18F2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8634" y="742112"/>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51">
              <a:extLst>
                <a:ext uri="{FF2B5EF4-FFF2-40B4-BE49-F238E27FC236}">
                  <a16:creationId xmlns:a16="http://schemas.microsoft.com/office/drawing/2014/main" id="{6C7F7A9F-39EB-4986-88ED-7CC2D7F1EB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6592" y="959823"/>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53">
              <a:extLst>
                <a:ext uri="{FF2B5EF4-FFF2-40B4-BE49-F238E27FC236}">
                  <a16:creationId xmlns:a16="http://schemas.microsoft.com/office/drawing/2014/main" id="{F54E414E-1FB9-4B7E-B98B-FC408EF06A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678" y="1198596"/>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54">
              <a:extLst>
                <a:ext uri="{FF2B5EF4-FFF2-40B4-BE49-F238E27FC236}">
                  <a16:creationId xmlns:a16="http://schemas.microsoft.com/office/drawing/2014/main" id="{58B6B8AE-D28A-4D01-9590-81CA9E1423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8560" y="44736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55">
              <a:extLst>
                <a:ext uri="{FF2B5EF4-FFF2-40B4-BE49-F238E27FC236}">
                  <a16:creationId xmlns:a16="http://schemas.microsoft.com/office/drawing/2014/main" id="{A983289D-FF74-405E-9900-40E892EA56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538" y="140819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56">
              <a:extLst>
                <a:ext uri="{FF2B5EF4-FFF2-40B4-BE49-F238E27FC236}">
                  <a16:creationId xmlns:a16="http://schemas.microsoft.com/office/drawing/2014/main" id="{6E6E8465-F7F7-4A12-9895-D7559F92AA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234" y="219847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57">
              <a:extLst>
                <a:ext uri="{FF2B5EF4-FFF2-40B4-BE49-F238E27FC236}">
                  <a16:creationId xmlns:a16="http://schemas.microsoft.com/office/drawing/2014/main" id="{1044257E-F13F-4F72-B3A0-77BBAEF862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0687" y="1617942"/>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59">
              <a:extLst>
                <a:ext uri="{FF2B5EF4-FFF2-40B4-BE49-F238E27FC236}">
                  <a16:creationId xmlns:a16="http://schemas.microsoft.com/office/drawing/2014/main" id="{6991AD29-0D1D-4943-85B4-396F73331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0137" y="200295"/>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60">
              <a:extLst>
                <a:ext uri="{FF2B5EF4-FFF2-40B4-BE49-F238E27FC236}">
                  <a16:creationId xmlns:a16="http://schemas.microsoft.com/office/drawing/2014/main" id="{846CC28C-BD2A-4B62-AE65-D758482D88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9324" y="18933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61">
              <a:extLst>
                <a:ext uri="{FF2B5EF4-FFF2-40B4-BE49-F238E27FC236}">
                  <a16:creationId xmlns:a16="http://schemas.microsoft.com/office/drawing/2014/main" id="{5C52B10D-F487-4B22-AAB6-83D0D0BCA5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4067" y="-12868"/>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78">
              <a:extLst>
                <a:ext uri="{FF2B5EF4-FFF2-40B4-BE49-F238E27FC236}">
                  <a16:creationId xmlns:a16="http://schemas.microsoft.com/office/drawing/2014/main" id="{5721E3D1-7C7D-4287-836E-E18E6C5E1A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0903" y="665835"/>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79">
              <a:extLst>
                <a:ext uri="{FF2B5EF4-FFF2-40B4-BE49-F238E27FC236}">
                  <a16:creationId xmlns:a16="http://schemas.microsoft.com/office/drawing/2014/main" id="{8B7115D0-6F96-43ED-9605-5D5776D0A5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3275" y="896880"/>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80">
              <a:extLst>
                <a:ext uri="{FF2B5EF4-FFF2-40B4-BE49-F238E27FC236}">
                  <a16:creationId xmlns:a16="http://schemas.microsoft.com/office/drawing/2014/main" id="{964EAF63-4F75-48E9-839B-72629E0DF9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7934" y="113467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81">
              <a:extLst>
                <a:ext uri="{FF2B5EF4-FFF2-40B4-BE49-F238E27FC236}">
                  <a16:creationId xmlns:a16="http://schemas.microsoft.com/office/drawing/2014/main" id="{15C8133D-1BB6-4D30-8E66-AC762418ED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984" y="2147729"/>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82">
              <a:extLst>
                <a:ext uri="{FF2B5EF4-FFF2-40B4-BE49-F238E27FC236}">
                  <a16:creationId xmlns:a16="http://schemas.microsoft.com/office/drawing/2014/main" id="{C900A5D4-F3A2-4DE0-A1FD-256F97AEE4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820" y="1925276"/>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83">
              <a:extLst>
                <a:ext uri="{FF2B5EF4-FFF2-40B4-BE49-F238E27FC236}">
                  <a16:creationId xmlns:a16="http://schemas.microsoft.com/office/drawing/2014/main" id="{06019569-CED4-4704-B16F-6C737355C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1377" y="1610488"/>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84">
              <a:extLst>
                <a:ext uri="{FF2B5EF4-FFF2-40B4-BE49-F238E27FC236}">
                  <a16:creationId xmlns:a16="http://schemas.microsoft.com/office/drawing/2014/main" id="{C41AAEDF-2C2E-454F-9B1F-B292B6BDA7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2393" y="461249"/>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86">
              <a:extLst>
                <a:ext uri="{FF2B5EF4-FFF2-40B4-BE49-F238E27FC236}">
                  <a16:creationId xmlns:a16="http://schemas.microsoft.com/office/drawing/2014/main" id="{27635896-F471-440E-82B8-5F20AA0B6D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2362" y="115240"/>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89">
              <a:extLst>
                <a:ext uri="{FF2B5EF4-FFF2-40B4-BE49-F238E27FC236}">
                  <a16:creationId xmlns:a16="http://schemas.microsoft.com/office/drawing/2014/main" id="{DCCE6371-0732-4622-BF9B-8CDAE6551B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165" y="1398137"/>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90">
              <a:extLst>
                <a:ext uri="{FF2B5EF4-FFF2-40B4-BE49-F238E27FC236}">
                  <a16:creationId xmlns:a16="http://schemas.microsoft.com/office/drawing/2014/main" id="{A82995E3-5C87-4E54-948B-78EC02AF63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5017" y="2021046"/>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05">
              <a:extLst>
                <a:ext uri="{FF2B5EF4-FFF2-40B4-BE49-F238E27FC236}">
                  <a16:creationId xmlns:a16="http://schemas.microsoft.com/office/drawing/2014/main" id="{B4A33A69-BC3C-4807-BD4F-29051D4FAC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78424" y="192673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06">
              <a:extLst>
                <a:ext uri="{FF2B5EF4-FFF2-40B4-BE49-F238E27FC236}">
                  <a16:creationId xmlns:a16="http://schemas.microsoft.com/office/drawing/2014/main" id="{77A8CCDF-F727-49B9-92B3-03C8E7552B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68061" y="53385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07">
              <a:extLst>
                <a:ext uri="{FF2B5EF4-FFF2-40B4-BE49-F238E27FC236}">
                  <a16:creationId xmlns:a16="http://schemas.microsoft.com/office/drawing/2014/main" id="{2F823EBE-29F9-4853-8151-44177E789A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53826" y="221380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08">
              <a:extLst>
                <a:ext uri="{FF2B5EF4-FFF2-40B4-BE49-F238E27FC236}">
                  <a16:creationId xmlns:a16="http://schemas.microsoft.com/office/drawing/2014/main" id="{425EFE7D-59A7-408A-B7EC-3C1915D57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65732" y="114370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09">
              <a:extLst>
                <a:ext uri="{FF2B5EF4-FFF2-40B4-BE49-F238E27FC236}">
                  <a16:creationId xmlns:a16="http://schemas.microsoft.com/office/drawing/2014/main" id="{2A01DF9D-6D4D-42E2-B507-712276E6F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48929" y="1645028"/>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10">
              <a:extLst>
                <a:ext uri="{FF2B5EF4-FFF2-40B4-BE49-F238E27FC236}">
                  <a16:creationId xmlns:a16="http://schemas.microsoft.com/office/drawing/2014/main" id="{FC81B218-8E4D-44A5-81A9-BE68BB6886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45785" y="28602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11">
              <a:extLst>
                <a:ext uri="{FF2B5EF4-FFF2-40B4-BE49-F238E27FC236}">
                  <a16:creationId xmlns:a16="http://schemas.microsoft.com/office/drawing/2014/main" id="{BDCFABFF-C0E7-4320-A0AC-1E6A244FB7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46984" y="1373523"/>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12">
              <a:extLst>
                <a:ext uri="{FF2B5EF4-FFF2-40B4-BE49-F238E27FC236}">
                  <a16:creationId xmlns:a16="http://schemas.microsoft.com/office/drawing/2014/main" id="{434BFCB7-FEFD-4E62-AF0D-D31435E8E5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56487" y="85486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32">
              <a:extLst>
                <a:ext uri="{FF2B5EF4-FFF2-40B4-BE49-F238E27FC236}">
                  <a16:creationId xmlns:a16="http://schemas.microsoft.com/office/drawing/2014/main" id="{75F2A950-86FC-437D-9BAE-52430679E9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3710" y="3165300"/>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33">
              <a:extLst>
                <a:ext uri="{FF2B5EF4-FFF2-40B4-BE49-F238E27FC236}">
                  <a16:creationId xmlns:a16="http://schemas.microsoft.com/office/drawing/2014/main" id="{26E9AED6-5A24-489F-8283-2D56A8400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3623" y="4256611"/>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34">
              <a:extLst>
                <a:ext uri="{FF2B5EF4-FFF2-40B4-BE49-F238E27FC236}">
                  <a16:creationId xmlns:a16="http://schemas.microsoft.com/office/drawing/2014/main" id="{FA389496-22E1-4F21-89B2-94F14A3978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7553" y="5253934"/>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35">
              <a:extLst>
                <a:ext uri="{FF2B5EF4-FFF2-40B4-BE49-F238E27FC236}">
                  <a16:creationId xmlns:a16="http://schemas.microsoft.com/office/drawing/2014/main" id="{848F2079-432D-439C-8E89-AC4BE924E9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3205" y="446483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36">
              <a:extLst>
                <a:ext uri="{FF2B5EF4-FFF2-40B4-BE49-F238E27FC236}">
                  <a16:creationId xmlns:a16="http://schemas.microsoft.com/office/drawing/2014/main" id="{92874069-C275-46A3-80AE-8D7C37DBDB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5342" y="5915823"/>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37">
              <a:extLst>
                <a:ext uri="{FF2B5EF4-FFF2-40B4-BE49-F238E27FC236}">
                  <a16:creationId xmlns:a16="http://schemas.microsoft.com/office/drawing/2014/main" id="{42DFDE2E-0FF8-4A98-8841-8BB2C53691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7108" y="292936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38">
              <a:extLst>
                <a:ext uri="{FF2B5EF4-FFF2-40B4-BE49-F238E27FC236}">
                  <a16:creationId xmlns:a16="http://schemas.microsoft.com/office/drawing/2014/main" id="{BF5AE575-247A-4C81-A82D-E3958273EF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4777" y="4769456"/>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39">
              <a:extLst>
                <a:ext uri="{FF2B5EF4-FFF2-40B4-BE49-F238E27FC236}">
                  <a16:creationId xmlns:a16="http://schemas.microsoft.com/office/drawing/2014/main" id="{DB8A4B63-89AB-4556-9AE8-89008B8A07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6885" y="5010577"/>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40">
              <a:extLst>
                <a:ext uri="{FF2B5EF4-FFF2-40B4-BE49-F238E27FC236}">
                  <a16:creationId xmlns:a16="http://schemas.microsoft.com/office/drawing/2014/main" id="{5BD141FA-1B13-4C53-84D6-001A33A37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1849" y="2467278"/>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42">
              <a:extLst>
                <a:ext uri="{FF2B5EF4-FFF2-40B4-BE49-F238E27FC236}">
                  <a16:creationId xmlns:a16="http://schemas.microsoft.com/office/drawing/2014/main" id="{47B6077C-C574-45F3-8A6E-5B95B28983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3510" y="5465847"/>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44">
              <a:extLst>
                <a:ext uri="{FF2B5EF4-FFF2-40B4-BE49-F238E27FC236}">
                  <a16:creationId xmlns:a16="http://schemas.microsoft.com/office/drawing/2014/main" id="{D667AAED-9B7E-40D4-95D3-804437E64D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7300" y="3949975"/>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45">
              <a:extLst>
                <a:ext uri="{FF2B5EF4-FFF2-40B4-BE49-F238E27FC236}">
                  <a16:creationId xmlns:a16="http://schemas.microsoft.com/office/drawing/2014/main" id="{ED4DD42F-20E4-4D5D-B0ED-03EFA335FE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5149" y="5705801"/>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46">
              <a:extLst>
                <a:ext uri="{FF2B5EF4-FFF2-40B4-BE49-F238E27FC236}">
                  <a16:creationId xmlns:a16="http://schemas.microsoft.com/office/drawing/2014/main" id="{1896D6C0-F361-4426-8D04-0083D15AA4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4208" y="2699897"/>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47">
              <a:extLst>
                <a:ext uri="{FF2B5EF4-FFF2-40B4-BE49-F238E27FC236}">
                  <a16:creationId xmlns:a16="http://schemas.microsoft.com/office/drawing/2014/main" id="{DD7C46C3-2ECB-4656-848D-9067E38A3D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22353" y="371884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48">
              <a:extLst>
                <a:ext uri="{FF2B5EF4-FFF2-40B4-BE49-F238E27FC236}">
                  <a16:creationId xmlns:a16="http://schemas.microsoft.com/office/drawing/2014/main" id="{FFD18C07-0032-4C82-BE71-4D51ED4B75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7610" y="3485378"/>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62">
              <a:extLst>
                <a:ext uri="{FF2B5EF4-FFF2-40B4-BE49-F238E27FC236}">
                  <a16:creationId xmlns:a16="http://schemas.microsoft.com/office/drawing/2014/main" id="{8950A694-3B9D-46EA-A0F3-7A6649D5C6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8042" y="289536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63">
              <a:extLst>
                <a:ext uri="{FF2B5EF4-FFF2-40B4-BE49-F238E27FC236}">
                  <a16:creationId xmlns:a16="http://schemas.microsoft.com/office/drawing/2014/main" id="{D062DE1B-C68A-4A16-BEA3-B003CDAA62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9400" y="4033977"/>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64">
              <a:extLst>
                <a:ext uri="{FF2B5EF4-FFF2-40B4-BE49-F238E27FC236}">
                  <a16:creationId xmlns:a16="http://schemas.microsoft.com/office/drawing/2014/main" id="{2A1C73D6-A2FB-465F-A15B-36AA5D01DC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351" y="262705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65">
              <a:extLst>
                <a:ext uri="{FF2B5EF4-FFF2-40B4-BE49-F238E27FC236}">
                  <a16:creationId xmlns:a16="http://schemas.microsoft.com/office/drawing/2014/main" id="{D55D7865-E6AE-415D-A8C4-7C5A32A341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982" y="3771071"/>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66">
              <a:extLst>
                <a:ext uri="{FF2B5EF4-FFF2-40B4-BE49-F238E27FC236}">
                  <a16:creationId xmlns:a16="http://schemas.microsoft.com/office/drawing/2014/main" id="{B9672CA1-9BC0-425C-BF94-79F1793912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764" y="5317507"/>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67">
              <a:extLst>
                <a:ext uri="{FF2B5EF4-FFF2-40B4-BE49-F238E27FC236}">
                  <a16:creationId xmlns:a16="http://schemas.microsoft.com/office/drawing/2014/main" id="{08DFEA9A-A535-458A-9950-A3358C5AED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5944" y="4533529"/>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68">
              <a:extLst>
                <a:ext uri="{FF2B5EF4-FFF2-40B4-BE49-F238E27FC236}">
                  <a16:creationId xmlns:a16="http://schemas.microsoft.com/office/drawing/2014/main" id="{23245835-C289-45EA-B41A-1252725F12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3332" y="3190789"/>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69">
              <a:extLst>
                <a:ext uri="{FF2B5EF4-FFF2-40B4-BE49-F238E27FC236}">
                  <a16:creationId xmlns:a16="http://schemas.microsoft.com/office/drawing/2014/main" id="{0AFB26ED-87DA-4AFB-AE43-2432C35B4B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2589" y="5599752"/>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70">
              <a:extLst>
                <a:ext uri="{FF2B5EF4-FFF2-40B4-BE49-F238E27FC236}">
                  <a16:creationId xmlns:a16="http://schemas.microsoft.com/office/drawing/2014/main" id="{253F6336-3C2D-45EB-B6CC-837D55DDD4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802" y="619149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71">
              <a:extLst>
                <a:ext uri="{FF2B5EF4-FFF2-40B4-BE49-F238E27FC236}">
                  <a16:creationId xmlns:a16="http://schemas.microsoft.com/office/drawing/2014/main" id="{0DA2D173-44B4-483D-A774-4184E40919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4132" y="507910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72">
              <a:extLst>
                <a:ext uri="{FF2B5EF4-FFF2-40B4-BE49-F238E27FC236}">
                  <a16:creationId xmlns:a16="http://schemas.microsoft.com/office/drawing/2014/main" id="{0CB352C4-5B1D-4A74-8554-F4ECE8CD89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0869" y="4852243"/>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73">
              <a:extLst>
                <a:ext uri="{FF2B5EF4-FFF2-40B4-BE49-F238E27FC236}">
                  <a16:creationId xmlns:a16="http://schemas.microsoft.com/office/drawing/2014/main" id="{271B3474-6418-4288-8006-4098D84E3E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742" y="4352608"/>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74">
              <a:extLst>
                <a:ext uri="{FF2B5EF4-FFF2-40B4-BE49-F238E27FC236}">
                  <a16:creationId xmlns:a16="http://schemas.microsoft.com/office/drawing/2014/main" id="{A9248BB0-07AC-488D-A21C-C5A6A3917E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3694" y="5932892"/>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75">
              <a:extLst>
                <a:ext uri="{FF2B5EF4-FFF2-40B4-BE49-F238E27FC236}">
                  <a16:creationId xmlns:a16="http://schemas.microsoft.com/office/drawing/2014/main" id="{6CCB1591-9266-4539-8E7B-BD6948551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703" y="2387288"/>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77">
              <a:extLst>
                <a:ext uri="{FF2B5EF4-FFF2-40B4-BE49-F238E27FC236}">
                  <a16:creationId xmlns:a16="http://schemas.microsoft.com/office/drawing/2014/main" id="{66E23B6C-5D63-47FA-AB5C-B5D0D11F4F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3949" y="3551571"/>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88">
              <a:extLst>
                <a:ext uri="{FF2B5EF4-FFF2-40B4-BE49-F238E27FC236}">
                  <a16:creationId xmlns:a16="http://schemas.microsoft.com/office/drawing/2014/main" id="{1C0F9B2D-2AAA-4359-AC6B-E3FD5A0A2C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8248" y="5648840"/>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91">
              <a:extLst>
                <a:ext uri="{FF2B5EF4-FFF2-40B4-BE49-F238E27FC236}">
                  <a16:creationId xmlns:a16="http://schemas.microsoft.com/office/drawing/2014/main" id="{E9D87B5D-B1E8-4FCD-922C-3DEE976A3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57244" y="2708876"/>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92">
              <a:extLst>
                <a:ext uri="{FF2B5EF4-FFF2-40B4-BE49-F238E27FC236}">
                  <a16:creationId xmlns:a16="http://schemas.microsoft.com/office/drawing/2014/main" id="{AF4AF7C2-3909-4813-BE0A-A413F45C20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36284" y="24335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93">
              <a:extLst>
                <a:ext uri="{FF2B5EF4-FFF2-40B4-BE49-F238E27FC236}">
                  <a16:creationId xmlns:a16="http://schemas.microsoft.com/office/drawing/2014/main" id="{A5099345-9081-4A89-99D9-EF03FD94F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45786" y="323006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94">
              <a:extLst>
                <a:ext uri="{FF2B5EF4-FFF2-40B4-BE49-F238E27FC236}">
                  <a16:creationId xmlns:a16="http://schemas.microsoft.com/office/drawing/2014/main" id="{B11A1299-8A1F-4956-B3C2-6D7354C809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00892" y="5353190"/>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95">
              <a:extLst>
                <a:ext uri="{FF2B5EF4-FFF2-40B4-BE49-F238E27FC236}">
                  <a16:creationId xmlns:a16="http://schemas.microsoft.com/office/drawing/2014/main" id="{813AD72B-F579-4FA3-B790-3413BEA847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19243" y="300065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96">
              <a:extLst>
                <a:ext uri="{FF2B5EF4-FFF2-40B4-BE49-F238E27FC236}">
                  <a16:creationId xmlns:a16="http://schemas.microsoft.com/office/drawing/2014/main" id="{C38D88ED-8B91-49B6-B47B-B4F2F7A5C7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4629" y="3520219"/>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97">
              <a:extLst>
                <a:ext uri="{FF2B5EF4-FFF2-40B4-BE49-F238E27FC236}">
                  <a16:creationId xmlns:a16="http://schemas.microsoft.com/office/drawing/2014/main" id="{F3D8BECB-5A31-413A-BDF0-073C3C4C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3941" y="47290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98">
              <a:extLst>
                <a:ext uri="{FF2B5EF4-FFF2-40B4-BE49-F238E27FC236}">
                  <a16:creationId xmlns:a16="http://schemas.microsoft.com/office/drawing/2014/main" id="{EAF19333-3DD2-43BA-BAAE-748D65A354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6426" y="4210611"/>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99">
              <a:extLst>
                <a:ext uri="{FF2B5EF4-FFF2-40B4-BE49-F238E27FC236}">
                  <a16:creationId xmlns:a16="http://schemas.microsoft.com/office/drawing/2014/main" id="{573E1D95-E168-45FC-AC44-2AB70BB576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9321" y="4473061"/>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00">
              <a:extLst>
                <a:ext uri="{FF2B5EF4-FFF2-40B4-BE49-F238E27FC236}">
                  <a16:creationId xmlns:a16="http://schemas.microsoft.com/office/drawing/2014/main" id="{CE894873-89D2-4FE3-A432-8E8603EB57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8830" y="3839052"/>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01">
              <a:extLst>
                <a:ext uri="{FF2B5EF4-FFF2-40B4-BE49-F238E27FC236}">
                  <a16:creationId xmlns:a16="http://schemas.microsoft.com/office/drawing/2014/main" id="{513D056D-2B7A-4F18-80FE-05358FD3FA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3547" y="508820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02">
              <a:extLst>
                <a:ext uri="{FF2B5EF4-FFF2-40B4-BE49-F238E27FC236}">
                  <a16:creationId xmlns:a16="http://schemas.microsoft.com/office/drawing/2014/main" id="{83602C49-58ED-42C8-B7FD-65BACB9540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8877" y="5711801"/>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03">
              <a:extLst>
                <a:ext uri="{FF2B5EF4-FFF2-40B4-BE49-F238E27FC236}">
                  <a16:creationId xmlns:a16="http://schemas.microsoft.com/office/drawing/2014/main" id="{E2E66761-0338-48F1-BE5A-8A5AF19DC2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72634" y="591900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04">
              <a:extLst>
                <a:ext uri="{FF2B5EF4-FFF2-40B4-BE49-F238E27FC236}">
                  <a16:creationId xmlns:a16="http://schemas.microsoft.com/office/drawing/2014/main" id="{2F5694C3-9B6C-48D6-A828-9B393F179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88094" y="240897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13">
              <a:extLst>
                <a:ext uri="{FF2B5EF4-FFF2-40B4-BE49-F238E27FC236}">
                  <a16:creationId xmlns:a16="http://schemas.microsoft.com/office/drawing/2014/main" id="{4AB20198-2EC0-4574-A70E-9B7166C2F7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39435" y="4796896"/>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14">
              <a:extLst>
                <a:ext uri="{FF2B5EF4-FFF2-40B4-BE49-F238E27FC236}">
                  <a16:creationId xmlns:a16="http://schemas.microsoft.com/office/drawing/2014/main" id="{4C97BB7D-625E-4D2D-BC87-785EDCB3C9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42839" y="356321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15">
              <a:extLst>
                <a:ext uri="{FF2B5EF4-FFF2-40B4-BE49-F238E27FC236}">
                  <a16:creationId xmlns:a16="http://schemas.microsoft.com/office/drawing/2014/main" id="{FC68E95F-01B4-4114-A7BD-32E3D314CD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37126" y="4226065"/>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17">
              <a:extLst>
                <a:ext uri="{FF2B5EF4-FFF2-40B4-BE49-F238E27FC236}">
                  <a16:creationId xmlns:a16="http://schemas.microsoft.com/office/drawing/2014/main" id="{B20BB92B-364F-4F10-9567-F286509A1E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4443" y="596268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19">
              <a:extLst>
                <a:ext uri="{FF2B5EF4-FFF2-40B4-BE49-F238E27FC236}">
                  <a16:creationId xmlns:a16="http://schemas.microsoft.com/office/drawing/2014/main" id="{D169AC19-639E-42F2-8431-2FB4D09835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0504" y="618305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36">
              <a:extLst>
                <a:ext uri="{FF2B5EF4-FFF2-40B4-BE49-F238E27FC236}">
                  <a16:creationId xmlns:a16="http://schemas.microsoft.com/office/drawing/2014/main" id="{E78E9D8E-286B-48D4-B196-79F4F76A7D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7018" y="6119642"/>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8">
              <a:extLst>
                <a:ext uri="{FF2B5EF4-FFF2-40B4-BE49-F238E27FC236}">
                  <a16:creationId xmlns:a16="http://schemas.microsoft.com/office/drawing/2014/main" id="{974AB854-D28A-4EA2-BCAB-10CB78BAC2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81542" y="4190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5" name="Freeform 118">
            <a:extLst>
              <a:ext uri="{FF2B5EF4-FFF2-40B4-BE49-F238E27FC236}">
                <a16:creationId xmlns:a16="http://schemas.microsoft.com/office/drawing/2014/main" id="{3A8CD798-CB25-45CA-B21C-641CF4610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207776" y="669811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87">
            <a:extLst>
              <a:ext uri="{FF2B5EF4-FFF2-40B4-BE49-F238E27FC236}">
                <a16:creationId xmlns:a16="http://schemas.microsoft.com/office/drawing/2014/main" id="{39AEB1B0-022C-404F-BAD4-D137A7AC1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4699" y="66336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8">
            <a:extLst>
              <a:ext uri="{FF2B5EF4-FFF2-40B4-BE49-F238E27FC236}">
                <a16:creationId xmlns:a16="http://schemas.microsoft.com/office/drawing/2014/main" id="{49DF50F8-4893-4663-A0A2-E4AD00AC7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7521" y="666336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176" name="TextBox 168">
            <a:extLst>
              <a:ext uri="{FF2B5EF4-FFF2-40B4-BE49-F238E27FC236}">
                <a16:creationId xmlns:a16="http://schemas.microsoft.com/office/drawing/2014/main" id="{BF8BF9E2-1202-4089-900E-ABECB907B0B0}"/>
              </a:ext>
            </a:extLst>
          </p:cNvPr>
          <p:cNvGraphicFramePr/>
          <p:nvPr>
            <p:extLst>
              <p:ext uri="{D42A27DB-BD31-4B8C-83A1-F6EECF244321}">
                <p14:modId xmlns:p14="http://schemas.microsoft.com/office/powerpoint/2010/main" val="782796908"/>
              </p:ext>
            </p:extLst>
          </p:nvPr>
        </p:nvGraphicFramePr>
        <p:xfrm>
          <a:off x="5364127" y="567346"/>
          <a:ext cx="5430960" cy="5719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2370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2CD369A-5284-45B1-B107-702483A8B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A379E3-DFD8-47A8-A425-85E60356BC91}"/>
              </a:ext>
            </a:extLst>
          </p:cNvPr>
          <p:cNvSpPr>
            <a:spLocks noGrp="1"/>
          </p:cNvSpPr>
          <p:nvPr>
            <p:ph type="title"/>
          </p:nvPr>
        </p:nvSpPr>
        <p:spPr>
          <a:xfrm>
            <a:off x="5085669" y="91411"/>
            <a:ext cx="7002468" cy="1372823"/>
          </a:xfrm>
        </p:spPr>
        <p:txBody>
          <a:bodyPr>
            <a:normAutofit/>
          </a:bodyPr>
          <a:lstStyle/>
          <a:p>
            <a:r>
              <a:rPr lang="en-US"/>
              <a:t>TRIPLE BOTTOM LINE (TBL)</a:t>
            </a:r>
          </a:p>
        </p:txBody>
      </p:sp>
      <p:grpSp>
        <p:nvGrpSpPr>
          <p:cNvPr id="12" name="Group 11">
            <a:extLst>
              <a:ext uri="{FF2B5EF4-FFF2-40B4-BE49-F238E27FC236}">
                <a16:creationId xmlns:a16="http://schemas.microsoft.com/office/drawing/2014/main" id="{BC3EC256-5633-414E-89A7-4DF178057E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975" y="42050"/>
            <a:ext cx="1319321" cy="6804850"/>
            <a:chOff x="1744975" y="42050"/>
            <a:chExt cx="1319321" cy="6804850"/>
          </a:xfrm>
        </p:grpSpPr>
        <p:sp>
          <p:nvSpPr>
            <p:cNvPr id="13" name="Freeform 8">
              <a:extLst>
                <a:ext uri="{FF2B5EF4-FFF2-40B4-BE49-F238E27FC236}">
                  <a16:creationId xmlns:a16="http://schemas.microsoft.com/office/drawing/2014/main" id="{57652216-AF47-4D6B-A81B-2DC28B6255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93792" y="472833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8">
              <a:extLst>
                <a:ext uri="{FF2B5EF4-FFF2-40B4-BE49-F238E27FC236}">
                  <a16:creationId xmlns:a16="http://schemas.microsoft.com/office/drawing/2014/main" id="{4850C240-229E-44CC-9B0C-7C70B85241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14562" y="668947"/>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9">
              <a:extLst>
                <a:ext uri="{FF2B5EF4-FFF2-40B4-BE49-F238E27FC236}">
                  <a16:creationId xmlns:a16="http://schemas.microsoft.com/office/drawing/2014/main" id="{0C20C1F3-97C9-485A-BBF1-F712C6FDD9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26934" y="89999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0">
              <a:extLst>
                <a:ext uri="{FF2B5EF4-FFF2-40B4-BE49-F238E27FC236}">
                  <a16:creationId xmlns:a16="http://schemas.microsoft.com/office/drawing/2014/main" id="{5FB7F486-D669-4315-848B-079715C0A6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21593" y="1137787"/>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4">
              <a:extLst>
                <a:ext uri="{FF2B5EF4-FFF2-40B4-BE49-F238E27FC236}">
                  <a16:creationId xmlns:a16="http://schemas.microsoft.com/office/drawing/2014/main" id="{41C1AA59-6A1E-4A61-8483-8056A09E0C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96052" y="46436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6">
              <a:extLst>
                <a:ext uri="{FF2B5EF4-FFF2-40B4-BE49-F238E27FC236}">
                  <a16:creationId xmlns:a16="http://schemas.microsoft.com/office/drawing/2014/main" id="{851A3E4E-2857-4A69-AEC0-79CF8C413D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06021" y="118352"/>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6">
              <a:extLst>
                <a:ext uri="{FF2B5EF4-FFF2-40B4-BE49-F238E27FC236}">
                  <a16:creationId xmlns:a16="http://schemas.microsoft.com/office/drawing/2014/main" id="{449C2B94-6D2C-466B-9091-18CA599565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41720" y="63356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8">
              <a:extLst>
                <a:ext uri="{FF2B5EF4-FFF2-40B4-BE49-F238E27FC236}">
                  <a16:creationId xmlns:a16="http://schemas.microsoft.com/office/drawing/2014/main" id="{D09D148A-E95C-4A5F-AFBD-D05C90839A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24547" y="1134288"/>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10">
              <a:extLst>
                <a:ext uri="{FF2B5EF4-FFF2-40B4-BE49-F238E27FC236}">
                  <a16:creationId xmlns:a16="http://schemas.microsoft.com/office/drawing/2014/main" id="{5B90C58B-B2C5-4C93-8397-016D62EE67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19444" y="38573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2">
              <a:extLst>
                <a:ext uri="{FF2B5EF4-FFF2-40B4-BE49-F238E27FC236}">
                  <a16:creationId xmlns:a16="http://schemas.microsoft.com/office/drawing/2014/main" id="{97EE4FEF-54FA-45E2-A177-BA946262D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30146" y="95457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36">
              <a:extLst>
                <a:ext uri="{FF2B5EF4-FFF2-40B4-BE49-F238E27FC236}">
                  <a16:creationId xmlns:a16="http://schemas.microsoft.com/office/drawing/2014/main" id="{21D3B3BA-A1D7-450E-B002-44DFDC68F9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294226" y="459880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1">
              <a:extLst>
                <a:ext uri="{FF2B5EF4-FFF2-40B4-BE49-F238E27FC236}">
                  <a16:creationId xmlns:a16="http://schemas.microsoft.com/office/drawing/2014/main" id="{71516E84-743F-4EE4-B466-909E55FCC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991372" y="467123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2">
              <a:extLst>
                <a:ext uri="{FF2B5EF4-FFF2-40B4-BE49-F238E27FC236}">
                  <a16:creationId xmlns:a16="http://schemas.microsoft.com/office/drawing/2014/main" id="{285EE84A-B305-47FC-9896-3EAAE94F6D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721306" y="4672363"/>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5">
              <a:extLst>
                <a:ext uri="{FF2B5EF4-FFF2-40B4-BE49-F238E27FC236}">
                  <a16:creationId xmlns:a16="http://schemas.microsoft.com/office/drawing/2014/main" id="{ACD91DA3-CF45-4374-AEDA-5DA2E53EE4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57458" y="4410076"/>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9">
              <a:extLst>
                <a:ext uri="{FF2B5EF4-FFF2-40B4-BE49-F238E27FC236}">
                  <a16:creationId xmlns:a16="http://schemas.microsoft.com/office/drawing/2014/main" id="{BB356FF6-7153-4AE8-904C-8535363AA8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54176" y="5651651"/>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0">
              <a:extLst>
                <a:ext uri="{FF2B5EF4-FFF2-40B4-BE49-F238E27FC236}">
                  <a16:creationId xmlns:a16="http://schemas.microsoft.com/office/drawing/2014/main" id="{D9CD9700-C2DA-4CCD-8700-D763281E4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18389" y="6243395"/>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74">
              <a:extLst>
                <a:ext uri="{FF2B5EF4-FFF2-40B4-BE49-F238E27FC236}">
                  <a16:creationId xmlns:a16="http://schemas.microsoft.com/office/drawing/2014/main" id="{EF5898F8-F274-4A71-ABC2-9727884523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35281" y="5984792"/>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85">
              <a:extLst>
                <a:ext uri="{FF2B5EF4-FFF2-40B4-BE49-F238E27FC236}">
                  <a16:creationId xmlns:a16="http://schemas.microsoft.com/office/drawing/2014/main" id="{AEBBE398-C737-4798-92D3-68B6928A9B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45443" y="646897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7">
              <a:extLst>
                <a:ext uri="{FF2B5EF4-FFF2-40B4-BE49-F238E27FC236}">
                  <a16:creationId xmlns:a16="http://schemas.microsoft.com/office/drawing/2014/main" id="{F3116C15-246C-412A-B5A8-DC7E056EC8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22723" y="6734262"/>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88">
              <a:extLst>
                <a:ext uri="{FF2B5EF4-FFF2-40B4-BE49-F238E27FC236}">
                  <a16:creationId xmlns:a16="http://schemas.microsoft.com/office/drawing/2014/main" id="{F9FA8A4C-F799-47E7-85C8-4DA109A00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09835" y="5700739"/>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02">
              <a:extLst>
                <a:ext uri="{FF2B5EF4-FFF2-40B4-BE49-F238E27FC236}">
                  <a16:creationId xmlns:a16="http://schemas.microsoft.com/office/drawing/2014/main" id="{06EB852C-D558-4FA2-B6BD-72478CDCE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63385" y="574829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03">
              <a:extLst>
                <a:ext uri="{FF2B5EF4-FFF2-40B4-BE49-F238E27FC236}">
                  <a16:creationId xmlns:a16="http://schemas.microsoft.com/office/drawing/2014/main" id="{0B128693-39C5-4999-9EB7-FAF6D33AF6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46293" y="601871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17">
              <a:extLst>
                <a:ext uri="{FF2B5EF4-FFF2-40B4-BE49-F238E27FC236}">
                  <a16:creationId xmlns:a16="http://schemas.microsoft.com/office/drawing/2014/main" id="{A7E94734-299A-4A1A-8745-522701D7F0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98102" y="606239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18">
              <a:extLst>
                <a:ext uri="{FF2B5EF4-FFF2-40B4-BE49-F238E27FC236}">
                  <a16:creationId xmlns:a16="http://schemas.microsoft.com/office/drawing/2014/main" id="{88D7A4B9-ADFA-49C6-A86B-1801ECE375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83208" y="671013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19">
              <a:extLst>
                <a:ext uri="{FF2B5EF4-FFF2-40B4-BE49-F238E27FC236}">
                  <a16:creationId xmlns:a16="http://schemas.microsoft.com/office/drawing/2014/main" id="{1D2B967C-42F5-4C41-B5A8-333B15CF27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54120" y="6262680"/>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8">
              <a:extLst>
                <a:ext uri="{FF2B5EF4-FFF2-40B4-BE49-F238E27FC236}">
                  <a16:creationId xmlns:a16="http://schemas.microsoft.com/office/drawing/2014/main" id="{7E3E1C46-3049-4EC7-A692-A95CEE2A80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24220" y="20699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59EC4BA9-BAFD-46B9-B282-A708F32DA6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53403" y="6739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3">
              <a:extLst>
                <a:ext uri="{FF2B5EF4-FFF2-40B4-BE49-F238E27FC236}">
                  <a16:creationId xmlns:a16="http://schemas.microsoft.com/office/drawing/2014/main" id="{0BB44AF0-8C8E-4407-8BE6-C5A64ACB7F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19884" y="5967585"/>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51">
              <a:extLst>
                <a:ext uri="{FF2B5EF4-FFF2-40B4-BE49-F238E27FC236}">
                  <a16:creationId xmlns:a16="http://schemas.microsoft.com/office/drawing/2014/main" id="{85398933-36C3-494E-B746-673993C878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10283" y="573437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3">
              <a:extLst>
                <a:ext uri="{FF2B5EF4-FFF2-40B4-BE49-F238E27FC236}">
                  <a16:creationId xmlns:a16="http://schemas.microsoft.com/office/drawing/2014/main" id="{84BFEAB6-0117-44A8-8459-8592C14D9F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751968" y="546537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54">
              <a:extLst>
                <a:ext uri="{FF2B5EF4-FFF2-40B4-BE49-F238E27FC236}">
                  <a16:creationId xmlns:a16="http://schemas.microsoft.com/office/drawing/2014/main" id="{A171CE1C-2DD7-4682-BE34-E3D5986A06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48820" y="623214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59">
              <a:extLst>
                <a:ext uri="{FF2B5EF4-FFF2-40B4-BE49-F238E27FC236}">
                  <a16:creationId xmlns:a16="http://schemas.microsoft.com/office/drawing/2014/main" id="{993E51E0-704B-47D0-9E80-52F81035FB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785974" y="648157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61">
              <a:extLst>
                <a:ext uri="{FF2B5EF4-FFF2-40B4-BE49-F238E27FC236}">
                  <a16:creationId xmlns:a16="http://schemas.microsoft.com/office/drawing/2014/main" id="{B877D7D4-56A7-4747-AB50-4D2CB582A7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791453" y="6698934"/>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78">
              <a:extLst>
                <a:ext uri="{FF2B5EF4-FFF2-40B4-BE49-F238E27FC236}">
                  <a16:creationId xmlns:a16="http://schemas.microsoft.com/office/drawing/2014/main" id="{7AD863AE-05C2-42B0-8B8C-2262A95B8D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043184" y="6077982"/>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9">
              <a:extLst>
                <a:ext uri="{FF2B5EF4-FFF2-40B4-BE49-F238E27FC236}">
                  <a16:creationId xmlns:a16="http://schemas.microsoft.com/office/drawing/2014/main" id="{96FE0420-A304-40C5-A11A-0D43C374DB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054739" y="5852650"/>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80">
              <a:extLst>
                <a:ext uri="{FF2B5EF4-FFF2-40B4-BE49-F238E27FC236}">
                  <a16:creationId xmlns:a16="http://schemas.microsoft.com/office/drawing/2014/main" id="{5712C99F-0668-4696-B7F5-5BE3B40780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059192" y="5618119"/>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4">
              <a:extLst>
                <a:ext uri="{FF2B5EF4-FFF2-40B4-BE49-F238E27FC236}">
                  <a16:creationId xmlns:a16="http://schemas.microsoft.com/office/drawing/2014/main" id="{45B51241-B4A7-44BA-B3B1-6D0785936E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065791" y="635313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6">
              <a:extLst>
                <a:ext uri="{FF2B5EF4-FFF2-40B4-BE49-F238E27FC236}">
                  <a16:creationId xmlns:a16="http://schemas.microsoft.com/office/drawing/2014/main" id="{D6E3E1E9-9E2B-4B15-979A-D9ADF02FEB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078761" y="6639984"/>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6">
              <a:extLst>
                <a:ext uri="{FF2B5EF4-FFF2-40B4-BE49-F238E27FC236}">
                  <a16:creationId xmlns:a16="http://schemas.microsoft.com/office/drawing/2014/main" id="{A37D17A3-9203-43E1-955F-779C2CFD3B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57994" y="609174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8">
              <a:extLst>
                <a:ext uri="{FF2B5EF4-FFF2-40B4-BE49-F238E27FC236}">
                  <a16:creationId xmlns:a16="http://schemas.microsoft.com/office/drawing/2014/main" id="{42EEB773-123A-4E50-93FF-FE62CB9377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44939" y="558461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0">
              <a:extLst>
                <a:ext uri="{FF2B5EF4-FFF2-40B4-BE49-F238E27FC236}">
                  <a16:creationId xmlns:a16="http://schemas.microsoft.com/office/drawing/2014/main" id="{41D4F2D5-C07C-4F05-A11F-6024B7F138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58684" y="6418626"/>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12">
              <a:extLst>
                <a:ext uri="{FF2B5EF4-FFF2-40B4-BE49-F238E27FC236}">
                  <a16:creationId xmlns:a16="http://schemas.microsoft.com/office/drawing/2014/main" id="{9AD3968C-7A54-4876-A3B1-0A199BD9D3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57730" y="588242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34">
              <a:extLst>
                <a:ext uri="{FF2B5EF4-FFF2-40B4-BE49-F238E27FC236}">
                  <a16:creationId xmlns:a16="http://schemas.microsoft.com/office/drawing/2014/main" id="{84A9F12A-9E3E-4B1C-AECE-2204350DC2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19827" y="1405235"/>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36">
              <a:extLst>
                <a:ext uri="{FF2B5EF4-FFF2-40B4-BE49-F238E27FC236}">
                  <a16:creationId xmlns:a16="http://schemas.microsoft.com/office/drawing/2014/main" id="{AE1C5FD2-F9CD-4637-814D-A3A526F07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42290" y="724578"/>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41">
              <a:extLst>
                <a:ext uri="{FF2B5EF4-FFF2-40B4-BE49-F238E27FC236}">
                  <a16:creationId xmlns:a16="http://schemas.microsoft.com/office/drawing/2014/main" id="{83C66AA3-5242-4EC3-A629-2C827DED24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42290" y="5170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42">
              <a:extLst>
                <a:ext uri="{FF2B5EF4-FFF2-40B4-BE49-F238E27FC236}">
                  <a16:creationId xmlns:a16="http://schemas.microsoft.com/office/drawing/2014/main" id="{132B76A0-CFCB-46B9-A647-A0CDEE2F7E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21480" y="1221982"/>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45">
              <a:extLst>
                <a:ext uri="{FF2B5EF4-FFF2-40B4-BE49-F238E27FC236}">
                  <a16:creationId xmlns:a16="http://schemas.microsoft.com/office/drawing/2014/main" id="{423AA744-F810-4397-917F-77D42FE3D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72483" y="93460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66">
              <a:extLst>
                <a:ext uri="{FF2B5EF4-FFF2-40B4-BE49-F238E27FC236}">
                  <a16:creationId xmlns:a16="http://schemas.microsoft.com/office/drawing/2014/main" id="{5C72F779-C984-4431-94E3-38E6050EAD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25160" y="1389589"/>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69">
              <a:extLst>
                <a:ext uri="{FF2B5EF4-FFF2-40B4-BE49-F238E27FC236}">
                  <a16:creationId xmlns:a16="http://schemas.microsoft.com/office/drawing/2014/main" id="{8BF25437-23A6-4F68-A6CC-2021B4DB5F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25043" y="1107344"/>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0">
              <a:extLst>
                <a:ext uri="{FF2B5EF4-FFF2-40B4-BE49-F238E27FC236}">
                  <a16:creationId xmlns:a16="http://schemas.microsoft.com/office/drawing/2014/main" id="{B68970AA-D5FD-4ED4-8AE4-C981BD290B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74122" y="55150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4">
              <a:extLst>
                <a:ext uri="{FF2B5EF4-FFF2-40B4-BE49-F238E27FC236}">
                  <a16:creationId xmlns:a16="http://schemas.microsoft.com/office/drawing/2014/main" id="{56CDF8D4-4455-458D-A168-36FD9BCF2E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51027" y="765229"/>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85">
              <a:extLst>
                <a:ext uri="{FF2B5EF4-FFF2-40B4-BE49-F238E27FC236}">
                  <a16:creationId xmlns:a16="http://schemas.microsoft.com/office/drawing/2014/main" id="{17A0BB86-D681-41CF-9C63-B55FAA2708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39067" y="258174"/>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87">
              <a:extLst>
                <a:ext uri="{FF2B5EF4-FFF2-40B4-BE49-F238E27FC236}">
                  <a16:creationId xmlns:a16="http://schemas.microsoft.com/office/drawing/2014/main" id="{51933FCD-E07F-4E47-853E-B791F1BBDF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42681" y="9468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88">
              <a:extLst>
                <a:ext uri="{FF2B5EF4-FFF2-40B4-BE49-F238E27FC236}">
                  <a16:creationId xmlns:a16="http://schemas.microsoft.com/office/drawing/2014/main" id="{2EB1546B-A39B-432A-8E6A-1F7421881D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207625" y="1163525"/>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94">
              <a:extLst>
                <a:ext uri="{FF2B5EF4-FFF2-40B4-BE49-F238E27FC236}">
                  <a16:creationId xmlns:a16="http://schemas.microsoft.com/office/drawing/2014/main" id="{A5AF0119-0028-4D14-B6CF-0ED0AF8629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92943" y="1362883"/>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02">
              <a:extLst>
                <a:ext uri="{FF2B5EF4-FFF2-40B4-BE49-F238E27FC236}">
                  <a16:creationId xmlns:a16="http://schemas.microsoft.com/office/drawing/2014/main" id="{39B7BAEF-46A4-4EE7-A3F1-2B0C3139ED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402256" y="1155654"/>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03">
              <a:extLst>
                <a:ext uri="{FF2B5EF4-FFF2-40B4-BE49-F238E27FC236}">
                  <a16:creationId xmlns:a16="http://schemas.microsoft.com/office/drawing/2014/main" id="{4AFF19DE-7520-450D-BBC4-514637C677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418542" y="797064"/>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17">
              <a:extLst>
                <a:ext uri="{FF2B5EF4-FFF2-40B4-BE49-F238E27FC236}">
                  <a16:creationId xmlns:a16="http://schemas.microsoft.com/office/drawing/2014/main" id="{55F5F049-082E-4F28-A6F9-B22CED3476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500545" y="85049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8">
              <a:extLst>
                <a:ext uri="{FF2B5EF4-FFF2-40B4-BE49-F238E27FC236}">
                  <a16:creationId xmlns:a16="http://schemas.microsoft.com/office/drawing/2014/main" id="{F1FA5EE8-8FDF-4249-8FBE-5EE4A41B31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91375" y="11217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19">
              <a:extLst>
                <a:ext uri="{FF2B5EF4-FFF2-40B4-BE49-F238E27FC236}">
                  <a16:creationId xmlns:a16="http://schemas.microsoft.com/office/drawing/2014/main" id="{0516D437-66A6-4F8A-AB89-41D39D3598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412255" y="52860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8">
              <a:extLst>
                <a:ext uri="{FF2B5EF4-FFF2-40B4-BE49-F238E27FC236}">
                  <a16:creationId xmlns:a16="http://schemas.microsoft.com/office/drawing/2014/main" id="{3F9DD8A5-3889-448A-BB79-A5E1086DC5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19382" y="668886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41">
              <a:extLst>
                <a:ext uri="{FF2B5EF4-FFF2-40B4-BE49-F238E27FC236}">
                  <a16:creationId xmlns:a16="http://schemas.microsoft.com/office/drawing/2014/main" id="{A5411003-0583-4E13-BD73-09447FE07B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76051" y="549204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41">
              <a:extLst>
                <a:ext uri="{FF2B5EF4-FFF2-40B4-BE49-F238E27FC236}">
                  <a16:creationId xmlns:a16="http://schemas.microsoft.com/office/drawing/2014/main" id="{0857F65C-18A4-4138-888F-60B6250E55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63626" y="651588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1">
              <a:extLst>
                <a:ext uri="{FF2B5EF4-FFF2-40B4-BE49-F238E27FC236}">
                  <a16:creationId xmlns:a16="http://schemas.microsoft.com/office/drawing/2014/main" id="{ABED9D28-F90F-4E28-A5EE-F59041B05E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16458" y="140553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79">
              <a:extLst>
                <a:ext uri="{FF2B5EF4-FFF2-40B4-BE49-F238E27FC236}">
                  <a16:creationId xmlns:a16="http://schemas.microsoft.com/office/drawing/2014/main" id="{A2B5689A-49D3-4436-8E8B-8B6C049D21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38545" y="4860744"/>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79">
              <a:extLst>
                <a:ext uri="{FF2B5EF4-FFF2-40B4-BE49-F238E27FC236}">
                  <a16:creationId xmlns:a16="http://schemas.microsoft.com/office/drawing/2014/main" id="{9AEF7DFC-F323-44D3-93BC-8991F45012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867650" y="543739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79">
              <a:extLst>
                <a:ext uri="{FF2B5EF4-FFF2-40B4-BE49-F238E27FC236}">
                  <a16:creationId xmlns:a16="http://schemas.microsoft.com/office/drawing/2014/main" id="{7D9C0AE3-7512-40BE-9DB0-92E5C9FAAD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631376" y="140483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79">
              <a:extLst>
                <a:ext uri="{FF2B5EF4-FFF2-40B4-BE49-F238E27FC236}">
                  <a16:creationId xmlns:a16="http://schemas.microsoft.com/office/drawing/2014/main" id="{4EDB005F-47FF-4F3E-A8EC-AA3B45D3B6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38486" y="301463"/>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43">
              <a:extLst>
                <a:ext uri="{FF2B5EF4-FFF2-40B4-BE49-F238E27FC236}">
                  <a16:creationId xmlns:a16="http://schemas.microsoft.com/office/drawing/2014/main" id="{66DA380F-77D7-4F06-B633-F9D8566585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019036" y="488697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51">
              <a:extLst>
                <a:ext uri="{FF2B5EF4-FFF2-40B4-BE49-F238E27FC236}">
                  <a16:creationId xmlns:a16="http://schemas.microsoft.com/office/drawing/2014/main" id="{066B6C10-E3AE-4C93-8E97-EBE1FF1F2E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91123" y="2512744"/>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53">
              <a:extLst>
                <a:ext uri="{FF2B5EF4-FFF2-40B4-BE49-F238E27FC236}">
                  <a16:creationId xmlns:a16="http://schemas.microsoft.com/office/drawing/2014/main" id="{E277C220-5466-4FD0-B77C-7E295E8C31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79867" y="4136512"/>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78">
              <a:extLst>
                <a:ext uri="{FF2B5EF4-FFF2-40B4-BE49-F238E27FC236}">
                  <a16:creationId xmlns:a16="http://schemas.microsoft.com/office/drawing/2014/main" id="{3DEA17E6-646F-4827-A08D-E4725219F0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50954" y="230319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79">
              <a:extLst>
                <a:ext uri="{FF2B5EF4-FFF2-40B4-BE49-F238E27FC236}">
                  <a16:creationId xmlns:a16="http://schemas.microsoft.com/office/drawing/2014/main" id="{3B5C6B2B-92D7-442F-8445-E554C082A5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50350" y="276316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80">
              <a:extLst>
                <a:ext uri="{FF2B5EF4-FFF2-40B4-BE49-F238E27FC236}">
                  <a16:creationId xmlns:a16="http://schemas.microsoft.com/office/drawing/2014/main" id="{78B1671C-BA12-4A0C-BF73-4C133110A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015237" y="5160576"/>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84">
              <a:extLst>
                <a:ext uri="{FF2B5EF4-FFF2-40B4-BE49-F238E27FC236}">
                  <a16:creationId xmlns:a16="http://schemas.microsoft.com/office/drawing/2014/main" id="{3E147694-6DC6-4EE8-AC97-7AE26398DC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32444" y="209860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86">
              <a:extLst>
                <a:ext uri="{FF2B5EF4-FFF2-40B4-BE49-F238E27FC236}">
                  <a16:creationId xmlns:a16="http://schemas.microsoft.com/office/drawing/2014/main" id="{E0283834-E22A-4F12-8B1D-9D97BDDC8B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42413" y="175259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06">
              <a:extLst>
                <a:ext uri="{FF2B5EF4-FFF2-40B4-BE49-F238E27FC236}">
                  <a16:creationId xmlns:a16="http://schemas.microsoft.com/office/drawing/2014/main" id="{27CBE636-5461-44EB-AE97-6E8154E9C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78112" y="220533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08">
              <a:extLst>
                <a:ext uri="{FF2B5EF4-FFF2-40B4-BE49-F238E27FC236}">
                  <a16:creationId xmlns:a16="http://schemas.microsoft.com/office/drawing/2014/main" id="{A06117E5-5F5D-46C1-ACE2-979C1BA461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288286" y="433198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10">
              <a:extLst>
                <a:ext uri="{FF2B5EF4-FFF2-40B4-BE49-F238E27FC236}">
                  <a16:creationId xmlns:a16="http://schemas.microsoft.com/office/drawing/2014/main" id="{9DEA3051-9D19-4DC6-8C98-00C4258769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55836" y="195750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12">
              <a:extLst>
                <a:ext uri="{FF2B5EF4-FFF2-40B4-BE49-F238E27FC236}">
                  <a16:creationId xmlns:a16="http://schemas.microsoft.com/office/drawing/2014/main" id="{DF50010C-C69E-4770-B0E3-E4DC2ACE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02264" y="4778912"/>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8">
              <a:extLst>
                <a:ext uri="{FF2B5EF4-FFF2-40B4-BE49-F238E27FC236}">
                  <a16:creationId xmlns:a16="http://schemas.microsoft.com/office/drawing/2014/main" id="{EF4373F0-D39C-43FD-9D4E-20E2371D66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91593" y="171338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8">
              <a:extLst>
                <a:ext uri="{FF2B5EF4-FFF2-40B4-BE49-F238E27FC236}">
                  <a16:creationId xmlns:a16="http://schemas.microsoft.com/office/drawing/2014/main" id="{1DF9A3CD-079A-4625-84F2-DF7EC61A08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89795" y="163916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34">
              <a:extLst>
                <a:ext uri="{FF2B5EF4-FFF2-40B4-BE49-F238E27FC236}">
                  <a16:creationId xmlns:a16="http://schemas.microsoft.com/office/drawing/2014/main" id="{D7908608-A36E-4015-8FFF-EE727465F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771381" y="5244168"/>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36">
              <a:extLst>
                <a:ext uri="{FF2B5EF4-FFF2-40B4-BE49-F238E27FC236}">
                  <a16:creationId xmlns:a16="http://schemas.microsoft.com/office/drawing/2014/main" id="{8E4FC21A-4E37-45B9-8ED9-8E9A200F61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42290" y="242915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41">
              <a:extLst>
                <a:ext uri="{FF2B5EF4-FFF2-40B4-BE49-F238E27FC236}">
                  <a16:creationId xmlns:a16="http://schemas.microsoft.com/office/drawing/2014/main" id="{7EC6CA60-3309-4909-A242-6EDC1620A3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42290" y="217353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42">
              <a:extLst>
                <a:ext uri="{FF2B5EF4-FFF2-40B4-BE49-F238E27FC236}">
                  <a16:creationId xmlns:a16="http://schemas.microsoft.com/office/drawing/2014/main" id="{E36F8D28-C5C9-4366-9BDE-D82FC2ED97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752997" y="4988780"/>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45">
              <a:extLst>
                <a:ext uri="{FF2B5EF4-FFF2-40B4-BE49-F238E27FC236}">
                  <a16:creationId xmlns:a16="http://schemas.microsoft.com/office/drawing/2014/main" id="{347BC4EC-879E-4A58-BB8E-9965F42E5A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59942" y="2769269"/>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66">
              <a:extLst>
                <a:ext uri="{FF2B5EF4-FFF2-40B4-BE49-F238E27FC236}">
                  <a16:creationId xmlns:a16="http://schemas.microsoft.com/office/drawing/2014/main" id="{2FE79B60-958E-49FB-BAE5-09E087A8B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51083" y="5211114"/>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69">
              <a:extLst>
                <a:ext uri="{FF2B5EF4-FFF2-40B4-BE49-F238E27FC236}">
                  <a16:creationId xmlns:a16="http://schemas.microsoft.com/office/drawing/2014/main" id="{F219BB5D-9580-4264-9E63-C861E6658F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655867" y="58375"/>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70">
              <a:extLst>
                <a:ext uri="{FF2B5EF4-FFF2-40B4-BE49-F238E27FC236}">
                  <a16:creationId xmlns:a16="http://schemas.microsoft.com/office/drawing/2014/main" id="{CEF6BF91-FC3D-46D7-8208-81727E55D0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49643" y="2195954"/>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74">
              <a:extLst>
                <a:ext uri="{FF2B5EF4-FFF2-40B4-BE49-F238E27FC236}">
                  <a16:creationId xmlns:a16="http://schemas.microsoft.com/office/drawing/2014/main" id="{87C340A0-6594-44EF-A2FF-368EE43657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62398" y="2504649"/>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85">
              <a:extLst>
                <a:ext uri="{FF2B5EF4-FFF2-40B4-BE49-F238E27FC236}">
                  <a16:creationId xmlns:a16="http://schemas.microsoft.com/office/drawing/2014/main" id="{C1864E85-CB41-4E68-88E0-97EC875AC5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62024" y="1973224"/>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87">
              <a:extLst>
                <a:ext uri="{FF2B5EF4-FFF2-40B4-BE49-F238E27FC236}">
                  <a16:creationId xmlns:a16="http://schemas.microsoft.com/office/drawing/2014/main" id="{BE8F5959-39FD-404F-9DCA-045A6FF037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79073" y="1666457"/>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88">
              <a:extLst>
                <a:ext uri="{FF2B5EF4-FFF2-40B4-BE49-F238E27FC236}">
                  <a16:creationId xmlns:a16="http://schemas.microsoft.com/office/drawing/2014/main" id="{AF2FFA2C-AA3B-4407-8D1E-EC9EBA5E1A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244017" y="2735294"/>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94">
              <a:extLst>
                <a:ext uri="{FF2B5EF4-FFF2-40B4-BE49-F238E27FC236}">
                  <a16:creationId xmlns:a16="http://schemas.microsoft.com/office/drawing/2014/main" id="{9AD27997-4281-4B54-9055-A0F0028129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620676" y="5091343"/>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02">
              <a:extLst>
                <a:ext uri="{FF2B5EF4-FFF2-40B4-BE49-F238E27FC236}">
                  <a16:creationId xmlns:a16="http://schemas.microsoft.com/office/drawing/2014/main" id="{3E41767B-D672-4A2B-A6A4-963C085A89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76473" y="5344948"/>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03">
              <a:extLst>
                <a:ext uri="{FF2B5EF4-FFF2-40B4-BE49-F238E27FC236}">
                  <a16:creationId xmlns:a16="http://schemas.microsoft.com/office/drawing/2014/main" id="{AB4F7F6A-E2B2-4495-9B73-CD2BF7F35A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454934" y="236883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17">
              <a:extLst>
                <a:ext uri="{FF2B5EF4-FFF2-40B4-BE49-F238E27FC236}">
                  <a16:creationId xmlns:a16="http://schemas.microsoft.com/office/drawing/2014/main" id="{47982EE6-D4AC-49D9-9045-46EB0DDEA0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536937" y="242226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18">
              <a:extLst>
                <a:ext uri="{FF2B5EF4-FFF2-40B4-BE49-F238E27FC236}">
                  <a16:creationId xmlns:a16="http://schemas.microsoft.com/office/drawing/2014/main" id="{B37DA8E7-A892-4110-A590-4407256B2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427767" y="168394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19">
              <a:extLst>
                <a:ext uri="{FF2B5EF4-FFF2-40B4-BE49-F238E27FC236}">
                  <a16:creationId xmlns:a16="http://schemas.microsoft.com/office/drawing/2014/main" id="{92F7A78A-541E-4652-82A6-5EFF9AFA58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473414" y="1980990"/>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41">
              <a:extLst>
                <a:ext uri="{FF2B5EF4-FFF2-40B4-BE49-F238E27FC236}">
                  <a16:creationId xmlns:a16="http://schemas.microsoft.com/office/drawing/2014/main" id="{66CD4983-0D67-47D1-B718-95E23F619C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010943" y="533833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79">
              <a:extLst>
                <a:ext uri="{FF2B5EF4-FFF2-40B4-BE49-F238E27FC236}">
                  <a16:creationId xmlns:a16="http://schemas.microsoft.com/office/drawing/2014/main" id="{B2994A0B-6B7D-42B0-81A8-EA482E269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876608" y="517420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79">
              <a:extLst>
                <a:ext uri="{FF2B5EF4-FFF2-40B4-BE49-F238E27FC236}">
                  <a16:creationId xmlns:a16="http://schemas.microsoft.com/office/drawing/2014/main" id="{71D6B524-6981-4540-85FC-1C7E3A9103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74878" y="187323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79">
              <a:extLst>
                <a:ext uri="{FF2B5EF4-FFF2-40B4-BE49-F238E27FC236}">
                  <a16:creationId xmlns:a16="http://schemas.microsoft.com/office/drawing/2014/main" id="{119CDAF4-086B-4DF4-91C4-0E55E2E044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397991" y="30979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74">
              <a:extLst>
                <a:ext uri="{FF2B5EF4-FFF2-40B4-BE49-F238E27FC236}">
                  <a16:creationId xmlns:a16="http://schemas.microsoft.com/office/drawing/2014/main" id="{4A3083A2-69D2-4C08-9514-FF14E494D8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327887" y="980123"/>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4" name="Picture 4">
            <a:extLst>
              <a:ext uri="{FF2B5EF4-FFF2-40B4-BE49-F238E27FC236}">
                <a16:creationId xmlns:a16="http://schemas.microsoft.com/office/drawing/2014/main" id="{9634A04C-08A3-4742-BAB8-FB4996CEA719}"/>
              </a:ext>
            </a:extLst>
          </p:cNvPr>
          <p:cNvPicPr>
            <a:picLocks noChangeAspect="1"/>
          </p:cNvPicPr>
          <p:nvPr/>
        </p:nvPicPr>
        <p:blipFill>
          <a:blip r:embed="rId2">
            <a:alphaModFix/>
            <a:extLst>
              <a:ext uri="{837473B0-CC2E-450A-ABE3-18F120FF3D39}">
                <a1611:picAttrSrcUrl xmlns:a1611="http://schemas.microsoft.com/office/drawing/2016/11/main" r:id="rId3"/>
              </a:ext>
            </a:extLst>
          </a:blip>
          <a:stretch>
            <a:fillRect/>
          </a:stretch>
        </p:blipFill>
        <p:spPr>
          <a:xfrm>
            <a:off x="836420" y="1331547"/>
            <a:ext cx="3354108" cy="4472145"/>
          </a:xfrm>
          <a:prstGeom prst="rect">
            <a:avLst/>
          </a:prstGeom>
        </p:spPr>
      </p:pic>
      <p:sp>
        <p:nvSpPr>
          <p:cNvPr id="3" name="Content Placeholder 2">
            <a:extLst>
              <a:ext uri="{FF2B5EF4-FFF2-40B4-BE49-F238E27FC236}">
                <a16:creationId xmlns:a16="http://schemas.microsoft.com/office/drawing/2014/main" id="{A9BE757E-4A40-4765-8010-C1CFC36BB8F5}"/>
              </a:ext>
            </a:extLst>
          </p:cNvPr>
          <p:cNvSpPr>
            <a:spLocks noGrp="1"/>
          </p:cNvSpPr>
          <p:nvPr>
            <p:ph idx="1"/>
          </p:nvPr>
        </p:nvSpPr>
        <p:spPr>
          <a:xfrm>
            <a:off x="5085669" y="1335520"/>
            <a:ext cx="6845893" cy="4027418"/>
          </a:xfrm>
        </p:spPr>
        <p:txBody>
          <a:bodyPr vert="horz" lIns="91440" tIns="45720" rIns="91440" bIns="45720" rtlCol="0" anchor="t">
            <a:noAutofit/>
          </a:bodyPr>
          <a:lstStyle/>
          <a:p>
            <a:pPr algn="just">
              <a:lnSpc>
                <a:spcPct val="140000"/>
              </a:lnSpc>
            </a:pPr>
            <a:r>
              <a:rPr lang="en-US" sz="1600" dirty="0">
                <a:ea typeface="+mn-lt"/>
                <a:cs typeface="+mn-lt"/>
              </a:rPr>
              <a:t>The TBL is a planning and reporting system and decision-making framework that focuses on measuring and controlling companies’ </a:t>
            </a:r>
            <a:r>
              <a:rPr lang="en-US" sz="1600" b="1" dirty="0">
                <a:solidFill>
                  <a:srgbClr val="FF0000"/>
                </a:solidFill>
                <a:ea typeface="+mn-lt"/>
                <a:cs typeface="+mn-lt"/>
              </a:rPr>
              <a:t>economic, environmental and social performance</a:t>
            </a:r>
            <a:r>
              <a:rPr lang="en-US" sz="1600" dirty="0">
                <a:solidFill>
                  <a:srgbClr val="FF0000"/>
                </a:solidFill>
                <a:ea typeface="+mn-lt"/>
                <a:cs typeface="+mn-lt"/>
              </a:rPr>
              <a:t> </a:t>
            </a:r>
            <a:endParaRPr lang="en-US" sz="1600" dirty="0">
              <a:solidFill>
                <a:srgbClr val="FF0000"/>
              </a:solidFill>
            </a:endParaRPr>
          </a:p>
          <a:p>
            <a:pPr algn="just">
              <a:lnSpc>
                <a:spcPct val="140000"/>
              </a:lnSpc>
              <a:buClr>
                <a:srgbClr val="C3B2A7"/>
              </a:buClr>
            </a:pPr>
            <a:endParaRPr lang="en-US" sz="1600" dirty="0">
              <a:ea typeface="+mn-lt"/>
              <a:cs typeface="+mn-lt"/>
            </a:endParaRPr>
          </a:p>
          <a:p>
            <a:pPr algn="just">
              <a:lnSpc>
                <a:spcPct val="140000"/>
              </a:lnSpc>
              <a:buClr>
                <a:srgbClr val="C3B2A7"/>
              </a:buClr>
            </a:pPr>
            <a:r>
              <a:rPr lang="en-US" sz="1600" dirty="0">
                <a:ea typeface="+mn-lt"/>
                <a:cs typeface="+mn-lt"/>
              </a:rPr>
              <a:t>The TBL encompasses the 3 dimensions of</a:t>
            </a:r>
            <a:r>
              <a:rPr lang="en-US" sz="1600" b="1" dirty="0">
                <a:ea typeface="+mn-lt"/>
                <a:cs typeface="+mn-lt"/>
              </a:rPr>
              <a:t> environmental, social, and economic dimensions</a:t>
            </a:r>
            <a:r>
              <a:rPr lang="en-US" sz="1600" dirty="0">
                <a:ea typeface="+mn-lt"/>
                <a:cs typeface="+mn-lt"/>
              </a:rPr>
              <a:t> which are commonly referred to as the </a:t>
            </a:r>
            <a:r>
              <a:rPr lang="en-US" sz="1600" b="1" dirty="0">
                <a:solidFill>
                  <a:srgbClr val="00B050"/>
                </a:solidFill>
                <a:ea typeface="+mn-lt"/>
                <a:cs typeface="+mn-lt"/>
              </a:rPr>
              <a:t>3P’s: Planet, People and Profits</a:t>
            </a:r>
            <a:r>
              <a:rPr lang="en-US" sz="1600" dirty="0">
                <a:ea typeface="+mn-lt"/>
                <a:cs typeface="+mn-lt"/>
              </a:rPr>
              <a:t> as well </a:t>
            </a:r>
            <a:endParaRPr lang="en-US" sz="1600" dirty="0"/>
          </a:p>
          <a:p>
            <a:pPr algn="just">
              <a:lnSpc>
                <a:spcPct val="140000"/>
              </a:lnSpc>
              <a:buClr>
                <a:srgbClr val="C3B2A7"/>
              </a:buClr>
            </a:pPr>
            <a:endParaRPr lang="en-US" sz="1600" dirty="0">
              <a:ea typeface="+mn-lt"/>
              <a:cs typeface="+mn-lt"/>
            </a:endParaRPr>
          </a:p>
          <a:p>
            <a:pPr algn="just">
              <a:lnSpc>
                <a:spcPct val="140000"/>
              </a:lnSpc>
              <a:buClr>
                <a:srgbClr val="C3B2A7"/>
              </a:buClr>
            </a:pPr>
            <a:r>
              <a:rPr lang="en-US" sz="1600" dirty="0">
                <a:ea typeface="+mn-lt"/>
                <a:cs typeface="+mn-lt"/>
              </a:rPr>
              <a:t>The TBL was initially developed as a framework for </a:t>
            </a:r>
            <a:r>
              <a:rPr lang="en-US" sz="1600" b="1" dirty="0">
                <a:ea typeface="+mn-lt"/>
                <a:cs typeface="+mn-lt"/>
              </a:rPr>
              <a:t>measuring and reporting corporate performance</a:t>
            </a:r>
            <a:r>
              <a:rPr lang="en-US" sz="1600" dirty="0">
                <a:ea typeface="+mn-lt"/>
                <a:cs typeface="+mn-lt"/>
              </a:rPr>
              <a:t> beyond the single Bottom of economic profitability by adding the dimensions of environmental and socio-cultural bottom lines into the equation. However, over the years the overall agenda of the </a:t>
            </a:r>
            <a:r>
              <a:rPr lang="en-US" sz="1600" b="1" dirty="0">
                <a:ea typeface="+mn-lt"/>
                <a:cs typeface="+mn-lt"/>
              </a:rPr>
              <a:t>TBL concept has evolved into a wider planning mechanism</a:t>
            </a:r>
            <a:r>
              <a:rPr lang="en-US" sz="1600" dirty="0">
                <a:ea typeface="+mn-lt"/>
                <a:cs typeface="+mn-lt"/>
              </a:rPr>
              <a:t> (</a:t>
            </a:r>
            <a:r>
              <a:rPr lang="en-US" sz="1600" dirty="0" err="1">
                <a:ea typeface="+mn-lt"/>
                <a:cs typeface="+mn-lt"/>
              </a:rPr>
              <a:t>Mihalič</a:t>
            </a:r>
            <a:r>
              <a:rPr lang="en-US" sz="1600" dirty="0">
                <a:ea typeface="+mn-lt"/>
                <a:cs typeface="+mn-lt"/>
              </a:rPr>
              <a:t>, et al., 2012)   </a:t>
            </a:r>
          </a:p>
          <a:p>
            <a:pPr algn="just">
              <a:lnSpc>
                <a:spcPct val="140000"/>
              </a:lnSpc>
              <a:buClr>
                <a:srgbClr val="C3B2A7"/>
              </a:buClr>
            </a:pPr>
            <a:endParaRPr lang="en-US" sz="1600" dirty="0"/>
          </a:p>
          <a:p>
            <a:pPr algn="just">
              <a:lnSpc>
                <a:spcPct val="140000"/>
              </a:lnSpc>
              <a:buClr>
                <a:srgbClr val="C3B2A7"/>
              </a:buClr>
            </a:pPr>
            <a:endParaRPr lang="en-US" sz="1600" dirty="0"/>
          </a:p>
        </p:txBody>
      </p:sp>
      <p:sp>
        <p:nvSpPr>
          <p:cNvPr id="5" name="TextBox 4">
            <a:extLst>
              <a:ext uri="{FF2B5EF4-FFF2-40B4-BE49-F238E27FC236}">
                <a16:creationId xmlns:a16="http://schemas.microsoft.com/office/drawing/2014/main" id="{A010203E-508D-4C02-8334-1DD50F2B4F38}"/>
              </a:ext>
            </a:extLst>
          </p:cNvPr>
          <p:cNvSpPr txBox="1"/>
          <p:nvPr/>
        </p:nvSpPr>
        <p:spPr>
          <a:xfrm>
            <a:off x="1423425" y="5603637"/>
            <a:ext cx="2767103"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1793124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Diagram&#10;&#10;Description automatically generated">
            <a:extLst>
              <a:ext uri="{FF2B5EF4-FFF2-40B4-BE49-F238E27FC236}">
                <a16:creationId xmlns:a16="http://schemas.microsoft.com/office/drawing/2014/main" id="{81AABABA-8F26-45B6-A352-62DA0A44D6E9}"/>
              </a:ext>
            </a:extLst>
          </p:cNvPr>
          <p:cNvPicPr>
            <a:picLocks noGrp="1" noChangeAspect="1"/>
          </p:cNvPicPr>
          <p:nvPr>
            <p:ph idx="1"/>
          </p:nvPr>
        </p:nvPicPr>
        <p:blipFill>
          <a:blip r:embed="rId2"/>
          <a:stretch>
            <a:fillRect/>
          </a:stretch>
        </p:blipFill>
        <p:spPr>
          <a:xfrm>
            <a:off x="2500570" y="-4384"/>
            <a:ext cx="9695306" cy="6919173"/>
          </a:xfrm>
        </p:spPr>
      </p:pic>
    </p:spTree>
    <p:extLst>
      <p:ext uri="{BB962C8B-B14F-4D97-AF65-F5344CB8AC3E}">
        <p14:creationId xmlns:p14="http://schemas.microsoft.com/office/powerpoint/2010/main" val="2132296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0BFED3-CDFA-4DDB-8E39-30A6192945F7}"/>
              </a:ext>
            </a:extLst>
          </p:cNvPr>
          <p:cNvSpPr>
            <a:spLocks noGrp="1"/>
          </p:cNvSpPr>
          <p:nvPr>
            <p:ph idx="1"/>
          </p:nvPr>
        </p:nvSpPr>
        <p:spPr>
          <a:xfrm>
            <a:off x="1170687" y="1795393"/>
            <a:ext cx="9634011" cy="4351338"/>
          </a:xfrm>
        </p:spPr>
        <p:txBody>
          <a:bodyPr>
            <a:normAutofit/>
          </a:bodyPr>
          <a:lstStyle/>
          <a:p>
            <a:pPr marL="0" indent="0" algn="ctr">
              <a:buNone/>
            </a:pPr>
            <a:r>
              <a:rPr lang="en-US" sz="2800" dirty="0"/>
              <a:t>ASSUME THAT YOU ARE AN OWNER/ SENIOR MANAGER OF YOUR OWN BUSINESS/ REPUTED COMPANY IN SRI LANKA. RATE THE LEVEL OF </a:t>
            </a:r>
            <a:r>
              <a:rPr lang="en-US" sz="2800" b="1" dirty="0"/>
              <a:t>IMPORTANCE </a:t>
            </a:r>
            <a:r>
              <a:rPr lang="en-US" sz="2800" dirty="0"/>
              <a:t>AND </a:t>
            </a:r>
            <a:r>
              <a:rPr lang="en-US" sz="2800" b="1" dirty="0"/>
              <a:t>FOCUS </a:t>
            </a:r>
            <a:r>
              <a:rPr lang="en-US" sz="2800" dirty="0"/>
              <a:t>THAT YOU WILL BE PUTTING FORWARD FOR EACH PILLAR OF THE TRIPLE BOTTOM LINE USING THE BELOW LINK:  </a:t>
            </a:r>
            <a:endParaRPr lang="en-US" sz="2800" b="1" dirty="0"/>
          </a:p>
        </p:txBody>
      </p:sp>
    </p:spTree>
    <p:extLst>
      <p:ext uri="{BB962C8B-B14F-4D97-AF65-F5344CB8AC3E}">
        <p14:creationId xmlns:p14="http://schemas.microsoft.com/office/powerpoint/2010/main" val="3933461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CDBE3-C21D-428D-92E9-2BDDC3D495BD}"/>
              </a:ext>
            </a:extLst>
          </p:cNvPr>
          <p:cNvSpPr>
            <a:spLocks noGrp="1"/>
          </p:cNvSpPr>
          <p:nvPr>
            <p:ph type="title"/>
          </p:nvPr>
        </p:nvSpPr>
        <p:spPr>
          <a:xfrm>
            <a:off x="885121" y="2766218"/>
            <a:ext cx="9634011" cy="1325563"/>
          </a:xfrm>
        </p:spPr>
        <p:txBody>
          <a:bodyPr/>
          <a:lstStyle/>
          <a:p>
            <a:pPr algn="ctr"/>
            <a:r>
              <a:rPr lang="en-US" dirty="0"/>
              <a:t>NAME SOME ENVIRONMENTAL SUSTAINABILITY INITIATIVES</a:t>
            </a:r>
          </a:p>
        </p:txBody>
      </p:sp>
    </p:spTree>
    <p:extLst>
      <p:ext uri="{BB962C8B-B14F-4D97-AF65-F5344CB8AC3E}">
        <p14:creationId xmlns:p14="http://schemas.microsoft.com/office/powerpoint/2010/main" val="3228102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2B8E2-A904-4C08-BB81-A318B3527E3C}"/>
              </a:ext>
            </a:extLst>
          </p:cNvPr>
          <p:cNvSpPr>
            <a:spLocks noGrp="1"/>
          </p:cNvSpPr>
          <p:nvPr>
            <p:ph type="title"/>
          </p:nvPr>
        </p:nvSpPr>
        <p:spPr>
          <a:xfrm>
            <a:off x="1048971" y="231523"/>
            <a:ext cx="9936723" cy="1325563"/>
          </a:xfrm>
        </p:spPr>
        <p:txBody>
          <a:bodyPr>
            <a:noAutofit/>
          </a:bodyPr>
          <a:lstStyle/>
          <a:p>
            <a:r>
              <a:rPr lang="en-US">
                <a:ea typeface="+mj-lt"/>
                <a:cs typeface="+mj-lt"/>
              </a:rPr>
              <a:t>ENVIRONMENTALLY SUSTAINABLE PRACTICES</a:t>
            </a:r>
            <a:endParaRPr lang="en-US"/>
          </a:p>
        </p:txBody>
      </p:sp>
      <p:sp>
        <p:nvSpPr>
          <p:cNvPr id="3" name="Content Placeholder 2">
            <a:extLst>
              <a:ext uri="{FF2B5EF4-FFF2-40B4-BE49-F238E27FC236}">
                <a16:creationId xmlns:a16="http://schemas.microsoft.com/office/drawing/2014/main" id="{541F43D7-D264-4431-8BFD-BB83626C13BC}"/>
              </a:ext>
            </a:extLst>
          </p:cNvPr>
          <p:cNvSpPr>
            <a:spLocks noGrp="1"/>
          </p:cNvSpPr>
          <p:nvPr>
            <p:ph sz="half" idx="1"/>
          </p:nvPr>
        </p:nvSpPr>
        <p:spPr/>
        <p:txBody>
          <a:bodyPr vert="horz" lIns="91440" tIns="45720" rIns="91440" bIns="45720" rtlCol="0" anchor="t">
            <a:normAutofit lnSpcReduction="10000"/>
          </a:bodyPr>
          <a:lstStyle/>
          <a:p>
            <a:r>
              <a:rPr lang="en-US">
                <a:ea typeface="+mn-lt"/>
                <a:cs typeface="+mn-lt"/>
              </a:rPr>
              <a:t>Use of renewable energy  </a:t>
            </a:r>
          </a:p>
          <a:p>
            <a:pPr>
              <a:buClr>
                <a:srgbClr val="C3B2A7"/>
              </a:buClr>
            </a:pPr>
            <a:r>
              <a:rPr lang="en-US">
                <a:ea typeface="+mn-lt"/>
                <a:cs typeface="+mn-lt"/>
              </a:rPr>
              <a:t>Water Conservation </a:t>
            </a:r>
          </a:p>
          <a:p>
            <a:pPr>
              <a:buClr>
                <a:srgbClr val="C3B2A7"/>
              </a:buClr>
            </a:pPr>
            <a:r>
              <a:rPr lang="en-US">
                <a:ea typeface="+mn-lt"/>
                <a:cs typeface="+mn-lt"/>
              </a:rPr>
              <a:t>Electricity conservation  </a:t>
            </a:r>
          </a:p>
          <a:p>
            <a:pPr>
              <a:buClr>
                <a:srgbClr val="C3B2A7"/>
              </a:buClr>
            </a:pPr>
            <a:r>
              <a:rPr lang="en-US">
                <a:ea typeface="+mn-lt"/>
                <a:cs typeface="+mn-lt"/>
              </a:rPr>
              <a:t>Waste Management  </a:t>
            </a:r>
          </a:p>
          <a:p>
            <a:pPr>
              <a:buClr>
                <a:srgbClr val="C3B2A7"/>
              </a:buClr>
            </a:pPr>
            <a:r>
              <a:rPr lang="en-US">
                <a:ea typeface="+mn-lt"/>
                <a:cs typeface="+mn-lt"/>
              </a:rPr>
              <a:t>Air quality management   </a:t>
            </a:r>
          </a:p>
          <a:p>
            <a:pPr>
              <a:buClr>
                <a:srgbClr val="C3B2A7"/>
              </a:buClr>
            </a:pPr>
            <a:r>
              <a:rPr lang="en-US">
                <a:ea typeface="+mn-lt"/>
                <a:cs typeface="+mn-lt"/>
              </a:rPr>
              <a:t>Elimination/ Reduction of plastic usage  </a:t>
            </a:r>
          </a:p>
          <a:p>
            <a:pPr>
              <a:buClr>
                <a:srgbClr val="C3B2A7"/>
              </a:buClr>
            </a:pPr>
            <a:r>
              <a:rPr lang="en-US">
                <a:ea typeface="+mn-lt"/>
                <a:cs typeface="+mn-lt"/>
              </a:rPr>
              <a:t>Green purchasing </a:t>
            </a:r>
          </a:p>
          <a:p>
            <a:pPr>
              <a:buClr>
                <a:srgbClr val="C3B2A7"/>
              </a:buClr>
            </a:pPr>
            <a:endParaRPr lang="en-US">
              <a:ea typeface="+mn-lt"/>
              <a:cs typeface="+mn-lt"/>
            </a:endParaRPr>
          </a:p>
          <a:p>
            <a:pPr>
              <a:buClr>
                <a:srgbClr val="C3B2A7"/>
              </a:buClr>
            </a:pPr>
            <a:endParaRPr lang="en-US">
              <a:ea typeface="+mn-lt"/>
              <a:cs typeface="+mn-lt"/>
            </a:endParaRPr>
          </a:p>
          <a:p>
            <a:pPr>
              <a:buClr>
                <a:srgbClr val="C3B2A7"/>
              </a:buClr>
            </a:pPr>
            <a:endParaRPr lang="en-US">
              <a:ea typeface="+mn-lt"/>
              <a:cs typeface="+mn-lt"/>
            </a:endParaRPr>
          </a:p>
          <a:p>
            <a:pPr>
              <a:buClr>
                <a:srgbClr val="C3B2A7"/>
              </a:buClr>
            </a:pPr>
            <a:endParaRPr lang="en-US"/>
          </a:p>
        </p:txBody>
      </p:sp>
      <p:sp>
        <p:nvSpPr>
          <p:cNvPr id="4" name="Content Placeholder 3">
            <a:extLst>
              <a:ext uri="{FF2B5EF4-FFF2-40B4-BE49-F238E27FC236}">
                <a16:creationId xmlns:a16="http://schemas.microsoft.com/office/drawing/2014/main" id="{308C2118-15E0-44D6-ADA0-E71C56562195}"/>
              </a:ext>
            </a:extLst>
          </p:cNvPr>
          <p:cNvSpPr>
            <a:spLocks noGrp="1"/>
          </p:cNvSpPr>
          <p:nvPr>
            <p:ph sz="half" idx="2"/>
          </p:nvPr>
        </p:nvSpPr>
        <p:spPr>
          <a:xfrm>
            <a:off x="6019802" y="1825625"/>
            <a:ext cx="5049400" cy="4351338"/>
          </a:xfrm>
        </p:spPr>
        <p:txBody>
          <a:bodyPr vert="horz" lIns="91440" tIns="45720" rIns="91440" bIns="45720" rtlCol="0" anchor="t">
            <a:normAutofit lnSpcReduction="10000"/>
          </a:bodyPr>
          <a:lstStyle/>
          <a:p>
            <a:r>
              <a:rPr lang="en-US">
                <a:ea typeface="+mn-lt"/>
                <a:cs typeface="+mn-lt"/>
              </a:rPr>
              <a:t>Environmentally friendly housekeeping </a:t>
            </a:r>
          </a:p>
          <a:p>
            <a:pPr>
              <a:buClr>
                <a:srgbClr val="C3B2A7"/>
              </a:buClr>
            </a:pPr>
            <a:r>
              <a:rPr lang="en-US">
                <a:ea typeface="+mn-lt"/>
                <a:cs typeface="+mn-lt"/>
              </a:rPr>
              <a:t>Sustainable transportation options  </a:t>
            </a:r>
          </a:p>
          <a:p>
            <a:pPr>
              <a:buClr>
                <a:srgbClr val="C3B2A7"/>
              </a:buClr>
            </a:pPr>
            <a:r>
              <a:rPr lang="en-US">
                <a:ea typeface="+mn-lt"/>
                <a:cs typeface="+mn-lt"/>
              </a:rPr>
              <a:t>Sustainable recreation options  </a:t>
            </a:r>
          </a:p>
          <a:p>
            <a:pPr>
              <a:buClr>
                <a:srgbClr val="C3B2A7"/>
              </a:buClr>
            </a:pPr>
            <a:r>
              <a:rPr lang="en-US">
                <a:ea typeface="+mn-lt"/>
                <a:cs typeface="+mn-lt"/>
              </a:rPr>
              <a:t>Environmental education </a:t>
            </a:r>
          </a:p>
          <a:p>
            <a:pPr>
              <a:buClr>
                <a:srgbClr val="C3B2A7"/>
              </a:buClr>
            </a:pPr>
            <a:r>
              <a:rPr lang="en-US">
                <a:ea typeface="+mn-lt"/>
                <a:cs typeface="+mn-lt"/>
              </a:rPr>
              <a:t>Protection and preservation of biodiversity </a:t>
            </a:r>
            <a:endParaRPr lang="en-US"/>
          </a:p>
        </p:txBody>
      </p:sp>
    </p:spTree>
    <p:extLst>
      <p:ext uri="{BB962C8B-B14F-4D97-AF65-F5344CB8AC3E}">
        <p14:creationId xmlns:p14="http://schemas.microsoft.com/office/powerpoint/2010/main" val="1517048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CDBE3-C21D-428D-92E9-2BDDC3D495BD}"/>
              </a:ext>
            </a:extLst>
          </p:cNvPr>
          <p:cNvSpPr>
            <a:spLocks noGrp="1"/>
          </p:cNvSpPr>
          <p:nvPr>
            <p:ph type="title"/>
          </p:nvPr>
        </p:nvSpPr>
        <p:spPr>
          <a:xfrm>
            <a:off x="1171448" y="2654993"/>
            <a:ext cx="9634011" cy="1325563"/>
          </a:xfrm>
        </p:spPr>
        <p:txBody>
          <a:bodyPr/>
          <a:lstStyle/>
          <a:p>
            <a:pPr algn="ctr"/>
            <a:r>
              <a:rPr lang="en-US" dirty="0"/>
              <a:t>NAME SOME SOCIAL SUSTAINABILITY INITIATIVES</a:t>
            </a:r>
          </a:p>
        </p:txBody>
      </p:sp>
    </p:spTree>
    <p:extLst>
      <p:ext uri="{BB962C8B-B14F-4D97-AF65-F5344CB8AC3E}">
        <p14:creationId xmlns:p14="http://schemas.microsoft.com/office/powerpoint/2010/main" val="443300142"/>
      </p:ext>
    </p:extLst>
  </p:cSld>
  <p:clrMapOvr>
    <a:masterClrMapping/>
  </p:clrMapOvr>
</p:sld>
</file>

<file path=ppt/theme/theme1.xml><?xml version="1.0" encoding="utf-8"?>
<a:theme xmlns:a="http://schemas.openxmlformats.org/drawingml/2006/main" name="BohemianVTI">
  <a:themeElements>
    <a:clrScheme name="Boho">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2312</TotalTime>
  <Words>1459</Words>
  <Application>Microsoft Office PowerPoint</Application>
  <PresentationFormat>Widescreen</PresentationFormat>
  <Paragraphs>121</Paragraphs>
  <Slides>28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Avenir Next LT Pro</vt:lpstr>
      <vt:lpstr>Calibri</vt:lpstr>
      <vt:lpstr>Modern Love</vt:lpstr>
      <vt:lpstr>BohemianVTI</vt:lpstr>
      <vt:lpstr>INTRODUCTION TO SUSTAINABILITY</vt:lpstr>
      <vt:lpstr>PowerPoint Presentation</vt:lpstr>
      <vt:lpstr>IMPORTANCE OF SUSTAINABILITY INDICATORS</vt:lpstr>
      <vt:lpstr>TRIPLE BOTTOM LINE (TBL)</vt:lpstr>
      <vt:lpstr>PowerPoint Presentation</vt:lpstr>
      <vt:lpstr>PowerPoint Presentation</vt:lpstr>
      <vt:lpstr>NAME SOME ENVIRONMENTAL SUSTAINABILITY INITIATIVES</vt:lpstr>
      <vt:lpstr>ENVIRONMENTALLY SUSTAINABLE PRACTICES</vt:lpstr>
      <vt:lpstr>NAME SOME SOCIAL SUSTAINABILITY INITIATIVES</vt:lpstr>
      <vt:lpstr>SOCIALLY SUSTAINABLE PRACTICES</vt:lpstr>
      <vt:lpstr>ECONOMICALLY SUSTAINABLE PRACTICES</vt:lpstr>
      <vt:lpstr>LIMITATIONS OF TBL APPROACH</vt:lpstr>
      <vt:lpstr>CORPORATE SOCIAL RESPONSIBILITY (CSR)</vt:lpstr>
      <vt:lpstr>UNDERSTANDING BUSINESS PRIORITIES</vt:lpstr>
      <vt:lpstr>Carroll proposed dividing CSR into four tiers of responsibilities which were ordered according to priority from bottom to top for socially responsible behaviour or activity. His categories of activity ascended from the foundations of economic obligation, to legal, through ethical to philanthropic obligations at the apex. Basically, Carroll argued that a firm has to be financially viable as a first responsibility or it could not exist at all and make no further contribution. </vt:lpstr>
      <vt:lpstr>SUSTAINABILITY VS CSR</vt:lpstr>
      <vt:lpstr>STAKEHOLDER THEORY</vt:lpstr>
      <vt:lpstr>PowerPoint Presentation</vt:lpstr>
      <vt:lpstr>ROLE OF STAKEHOLDERS IN ACHIEVING SUSTAINABILITY</vt:lpstr>
      <vt:lpstr>STAKEHOLDER THEORY IN SUSTAINABILITY CONTEXT</vt:lpstr>
      <vt:lpstr>CIRCULAR ECONOMY</vt:lpstr>
      <vt:lpstr>PowerPoint Presentation</vt:lpstr>
      <vt:lpstr>CIRCULAR ECONOMY</vt:lpstr>
      <vt:lpstr>SUSTAINABILITY &amp; CIRCULAR ECONOMY</vt:lpstr>
      <vt:lpstr>SMART ECONOMY</vt:lpstr>
      <vt:lpstr>SMART ECONOMY – FOCUS AREAS</vt:lpstr>
      <vt:lpstr>SMART CITY – FOCUS AREAS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chandima gayan</cp:lastModifiedBy>
  <cp:revision>326</cp:revision>
  <dcterms:created xsi:type="dcterms:W3CDTF">2021-07-24T04:06:29Z</dcterms:created>
  <dcterms:modified xsi:type="dcterms:W3CDTF">2022-06-27T04:03:13Z</dcterms:modified>
</cp:coreProperties>
</file>